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90" r:id="rId3"/>
    <p:sldId id="494" r:id="rId4"/>
    <p:sldId id="493" r:id="rId5"/>
    <p:sldId id="492" r:id="rId6"/>
    <p:sldId id="497" r:id="rId7"/>
    <p:sldId id="518" r:id="rId8"/>
    <p:sldId id="519" r:id="rId9"/>
    <p:sldId id="498" r:id="rId10"/>
    <p:sldId id="499" r:id="rId11"/>
    <p:sldId id="500" r:id="rId12"/>
    <p:sldId id="524" r:id="rId13"/>
    <p:sldId id="520" r:id="rId14"/>
    <p:sldId id="501" r:id="rId15"/>
    <p:sldId id="503" r:id="rId16"/>
    <p:sldId id="505" r:id="rId17"/>
    <p:sldId id="504" r:id="rId18"/>
    <p:sldId id="515" r:id="rId19"/>
    <p:sldId id="507" r:id="rId20"/>
    <p:sldId id="447" r:id="rId21"/>
    <p:sldId id="435" r:id="rId22"/>
    <p:sldId id="506" r:id="rId23"/>
    <p:sldId id="508" r:id="rId24"/>
    <p:sldId id="522" r:id="rId25"/>
    <p:sldId id="523" r:id="rId26"/>
    <p:sldId id="509" r:id="rId27"/>
    <p:sldId id="511" r:id="rId28"/>
    <p:sldId id="469" r:id="rId29"/>
    <p:sldId id="526" r:id="rId30"/>
    <p:sldId id="529" r:id="rId31"/>
    <p:sldId id="527" r:id="rId32"/>
    <p:sldId id="528" r:id="rId33"/>
    <p:sldId id="530" r:id="rId34"/>
    <p:sldId id="437" r:id="rId35"/>
    <p:sldId id="488" r:id="rId3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4" autoAdjust="0"/>
    <p:restoredTop sz="94660"/>
  </p:normalViewPr>
  <p:slideViewPr>
    <p:cSldViewPr snapToGrid="0">
      <p:cViewPr varScale="1">
        <p:scale>
          <a:sx n="89" d="100"/>
          <a:sy n="89" d="100"/>
        </p:scale>
        <p:origin x="317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0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27391-93DD-4944-A710-67B7BEF2BCAF}" type="datetimeFigureOut">
              <a:rPr lang="id-ID" smtClean="0"/>
              <a:pPr/>
              <a:t>07/02/2019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F612-E237-40F1-98BB-77FB1F235FD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301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1C564-8956-4920-A1F1-156C090E0363}" type="datetimeFigureOut">
              <a:rPr lang="en-IN" smtClean="0"/>
              <a:pPr/>
              <a:t>07-02-2019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6E7F0-81FD-47B9-9D0C-E3B7564D416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38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725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 userDrawn="1"/>
        </p:nvSpPr>
        <p:spPr bwMode="auto">
          <a:xfrm flipH="1">
            <a:off x="10486489" y="1"/>
            <a:ext cx="1705511" cy="17055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 flipH="1">
            <a:off x="9597006" y="1135987"/>
            <a:ext cx="617966" cy="61796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 flipH="1">
            <a:off x="9229806" y="570065"/>
            <a:ext cx="422939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5"/>
          <p:cNvSpPr>
            <a:spLocks/>
          </p:cNvSpPr>
          <p:nvPr userDrawn="1"/>
        </p:nvSpPr>
        <p:spPr bwMode="auto">
          <a:xfrm flipH="1">
            <a:off x="8645427" y="1311026"/>
            <a:ext cx="680062" cy="680062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flipH="1">
            <a:off x="9905989" y="406092"/>
            <a:ext cx="327946" cy="32794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 flipH="1">
            <a:off x="10065906" y="1968947"/>
            <a:ext cx="841167" cy="8411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auto">
          <a:xfrm flipH="1">
            <a:off x="11127460" y="1863888"/>
            <a:ext cx="422939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119221"/>
            <a:ext cx="12192000" cy="461955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8" name="Freeform 3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0" name="Group 39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1" name="Freeform 4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0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43455" y="1334377"/>
            <a:ext cx="1799490" cy="179949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27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 flipH="1">
            <a:off x="6183905" y="0"/>
            <a:ext cx="6008095" cy="6858000"/>
          </a:xfrm>
          <a:custGeom>
            <a:avLst/>
            <a:gdLst>
              <a:gd name="connsiteX0" fmla="*/ 0 w 6008095"/>
              <a:gd name="connsiteY0" fmla="*/ 0 h 6858000"/>
              <a:gd name="connsiteX1" fmla="*/ 5486400 w 6008095"/>
              <a:gd name="connsiteY1" fmla="*/ 0 h 6858000"/>
              <a:gd name="connsiteX2" fmla="*/ 5486400 w 6008095"/>
              <a:gd name="connsiteY2" fmla="*/ 2910632 h 6858000"/>
              <a:gd name="connsiteX3" fmla="*/ 5504569 w 6008095"/>
              <a:gd name="connsiteY3" fmla="*/ 2925475 h 6858000"/>
              <a:gd name="connsiteX4" fmla="*/ 6008095 w 6008095"/>
              <a:gd name="connsiteY4" fmla="*/ 3429001 h 6858000"/>
              <a:gd name="connsiteX5" fmla="*/ 5504569 w 6008095"/>
              <a:gd name="connsiteY5" fmla="*/ 3932527 h 6858000"/>
              <a:gd name="connsiteX6" fmla="*/ 5486400 w 6008095"/>
              <a:gd name="connsiteY6" fmla="*/ 3947370 h 6858000"/>
              <a:gd name="connsiteX7" fmla="*/ 5486400 w 6008095"/>
              <a:gd name="connsiteY7" fmla="*/ 6858000 h 6858000"/>
              <a:gd name="connsiteX8" fmla="*/ 0 w 6008095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8095" h="6858000">
                <a:moveTo>
                  <a:pt x="0" y="0"/>
                </a:moveTo>
                <a:lnTo>
                  <a:pt x="5486400" y="0"/>
                </a:lnTo>
                <a:lnTo>
                  <a:pt x="5486400" y="2910632"/>
                </a:lnTo>
                <a:lnTo>
                  <a:pt x="5504569" y="2925475"/>
                </a:lnTo>
                <a:cubicBezTo>
                  <a:pt x="6008095" y="3429001"/>
                  <a:pt x="6008095" y="3429001"/>
                  <a:pt x="6008095" y="3429001"/>
                </a:cubicBezTo>
                <a:cubicBezTo>
                  <a:pt x="5504569" y="3932527"/>
                  <a:pt x="5504569" y="3932527"/>
                  <a:pt x="5504569" y="3932527"/>
                </a:cubicBezTo>
                <a:lnTo>
                  <a:pt x="5486400" y="3947370"/>
                </a:lnTo>
                <a:lnTo>
                  <a:pt x="548640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50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657220" y="1334377"/>
            <a:ext cx="1799490" cy="179949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5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65089" y="3450300"/>
            <a:ext cx="1454321" cy="3401283"/>
          </a:xfrm>
          <a:custGeom>
            <a:avLst/>
            <a:gdLst>
              <a:gd name="connsiteX0" fmla="*/ 0 w 1536700"/>
              <a:gd name="connsiteY0" fmla="*/ 0 h 3260725"/>
              <a:gd name="connsiteX1" fmla="*/ 1536700 w 1536700"/>
              <a:gd name="connsiteY1" fmla="*/ 0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260725"/>
              <a:gd name="connsiteX1" fmla="*/ 1528074 w 1536700"/>
              <a:gd name="connsiteY1" fmla="*/ 250166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260725"/>
              <a:gd name="connsiteX1" fmla="*/ 1528074 w 1536700"/>
              <a:gd name="connsiteY1" fmla="*/ 250166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321109"/>
              <a:gd name="connsiteX1" fmla="*/ 1528074 w 1536700"/>
              <a:gd name="connsiteY1" fmla="*/ 250166 h 3321109"/>
              <a:gd name="connsiteX2" fmla="*/ 1536700 w 1536700"/>
              <a:gd name="connsiteY2" fmla="*/ 3321109 h 3321109"/>
              <a:gd name="connsiteX3" fmla="*/ 0 w 1536700"/>
              <a:gd name="connsiteY3" fmla="*/ 3260725 h 3321109"/>
              <a:gd name="connsiteX4" fmla="*/ 0 w 1536700"/>
              <a:gd name="connsiteY4" fmla="*/ 0 h 332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700" h="3321109">
                <a:moveTo>
                  <a:pt x="0" y="0"/>
                </a:moveTo>
                <a:lnTo>
                  <a:pt x="1528074" y="250166"/>
                </a:lnTo>
                <a:cubicBezTo>
                  <a:pt x="1530949" y="1253686"/>
                  <a:pt x="1533825" y="2317589"/>
                  <a:pt x="1536700" y="3321109"/>
                </a:cubicBezTo>
                <a:lnTo>
                  <a:pt x="0" y="32607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422499" y="2939494"/>
            <a:ext cx="1765487" cy="4129020"/>
          </a:xfrm>
          <a:custGeom>
            <a:avLst/>
            <a:gdLst>
              <a:gd name="connsiteX0" fmla="*/ 0 w 1536700"/>
              <a:gd name="connsiteY0" fmla="*/ 0 h 3260725"/>
              <a:gd name="connsiteX1" fmla="*/ 1536700 w 1536700"/>
              <a:gd name="connsiteY1" fmla="*/ 0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260725"/>
              <a:gd name="connsiteX1" fmla="*/ 1528074 w 1536700"/>
              <a:gd name="connsiteY1" fmla="*/ 250166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260725"/>
              <a:gd name="connsiteX1" fmla="*/ 1528074 w 1536700"/>
              <a:gd name="connsiteY1" fmla="*/ 250166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321109"/>
              <a:gd name="connsiteX1" fmla="*/ 1528074 w 1536700"/>
              <a:gd name="connsiteY1" fmla="*/ 250166 h 3321109"/>
              <a:gd name="connsiteX2" fmla="*/ 1536700 w 1536700"/>
              <a:gd name="connsiteY2" fmla="*/ 3321109 h 3321109"/>
              <a:gd name="connsiteX3" fmla="*/ 0 w 1536700"/>
              <a:gd name="connsiteY3" fmla="*/ 3260725 h 3321109"/>
              <a:gd name="connsiteX4" fmla="*/ 0 w 1536700"/>
              <a:gd name="connsiteY4" fmla="*/ 0 h 332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700" h="3321109">
                <a:moveTo>
                  <a:pt x="0" y="0"/>
                </a:moveTo>
                <a:lnTo>
                  <a:pt x="1528074" y="250166"/>
                </a:lnTo>
                <a:cubicBezTo>
                  <a:pt x="1530949" y="1253686"/>
                  <a:pt x="1533825" y="2317589"/>
                  <a:pt x="1536700" y="3321109"/>
                </a:cubicBezTo>
                <a:lnTo>
                  <a:pt x="0" y="32607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859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-6417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765089" y="3450300"/>
            <a:ext cx="1454321" cy="3401283"/>
          </a:xfrm>
          <a:custGeom>
            <a:avLst/>
            <a:gdLst>
              <a:gd name="connsiteX0" fmla="*/ 0 w 1536700"/>
              <a:gd name="connsiteY0" fmla="*/ 0 h 3260725"/>
              <a:gd name="connsiteX1" fmla="*/ 1536700 w 1536700"/>
              <a:gd name="connsiteY1" fmla="*/ 0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260725"/>
              <a:gd name="connsiteX1" fmla="*/ 1528074 w 1536700"/>
              <a:gd name="connsiteY1" fmla="*/ 250166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260725"/>
              <a:gd name="connsiteX1" fmla="*/ 1528074 w 1536700"/>
              <a:gd name="connsiteY1" fmla="*/ 250166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321109"/>
              <a:gd name="connsiteX1" fmla="*/ 1528074 w 1536700"/>
              <a:gd name="connsiteY1" fmla="*/ 250166 h 3321109"/>
              <a:gd name="connsiteX2" fmla="*/ 1536700 w 1536700"/>
              <a:gd name="connsiteY2" fmla="*/ 3321109 h 3321109"/>
              <a:gd name="connsiteX3" fmla="*/ 0 w 1536700"/>
              <a:gd name="connsiteY3" fmla="*/ 3260725 h 3321109"/>
              <a:gd name="connsiteX4" fmla="*/ 0 w 1536700"/>
              <a:gd name="connsiteY4" fmla="*/ 0 h 332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700" h="3321109">
                <a:moveTo>
                  <a:pt x="0" y="0"/>
                </a:moveTo>
                <a:lnTo>
                  <a:pt x="1528074" y="250166"/>
                </a:lnTo>
                <a:cubicBezTo>
                  <a:pt x="1530949" y="1253686"/>
                  <a:pt x="1533825" y="2317589"/>
                  <a:pt x="1536700" y="3321109"/>
                </a:cubicBezTo>
                <a:lnTo>
                  <a:pt x="0" y="32607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422499" y="2939494"/>
            <a:ext cx="1765487" cy="4129020"/>
          </a:xfrm>
          <a:custGeom>
            <a:avLst/>
            <a:gdLst>
              <a:gd name="connsiteX0" fmla="*/ 0 w 1536700"/>
              <a:gd name="connsiteY0" fmla="*/ 0 h 3260725"/>
              <a:gd name="connsiteX1" fmla="*/ 1536700 w 1536700"/>
              <a:gd name="connsiteY1" fmla="*/ 0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260725"/>
              <a:gd name="connsiteX1" fmla="*/ 1528074 w 1536700"/>
              <a:gd name="connsiteY1" fmla="*/ 250166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260725"/>
              <a:gd name="connsiteX1" fmla="*/ 1528074 w 1536700"/>
              <a:gd name="connsiteY1" fmla="*/ 250166 h 3260725"/>
              <a:gd name="connsiteX2" fmla="*/ 1536700 w 1536700"/>
              <a:gd name="connsiteY2" fmla="*/ 3260725 h 3260725"/>
              <a:gd name="connsiteX3" fmla="*/ 0 w 1536700"/>
              <a:gd name="connsiteY3" fmla="*/ 3260725 h 3260725"/>
              <a:gd name="connsiteX4" fmla="*/ 0 w 1536700"/>
              <a:gd name="connsiteY4" fmla="*/ 0 h 3260725"/>
              <a:gd name="connsiteX0" fmla="*/ 0 w 1536700"/>
              <a:gd name="connsiteY0" fmla="*/ 0 h 3321109"/>
              <a:gd name="connsiteX1" fmla="*/ 1528074 w 1536700"/>
              <a:gd name="connsiteY1" fmla="*/ 250166 h 3321109"/>
              <a:gd name="connsiteX2" fmla="*/ 1536700 w 1536700"/>
              <a:gd name="connsiteY2" fmla="*/ 3321109 h 3321109"/>
              <a:gd name="connsiteX3" fmla="*/ 0 w 1536700"/>
              <a:gd name="connsiteY3" fmla="*/ 3260725 h 3321109"/>
              <a:gd name="connsiteX4" fmla="*/ 0 w 1536700"/>
              <a:gd name="connsiteY4" fmla="*/ 0 h 332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700" h="3321109">
                <a:moveTo>
                  <a:pt x="0" y="0"/>
                </a:moveTo>
                <a:lnTo>
                  <a:pt x="1528074" y="250166"/>
                </a:lnTo>
                <a:cubicBezTo>
                  <a:pt x="1530949" y="1253686"/>
                  <a:pt x="1533825" y="2317589"/>
                  <a:pt x="1536700" y="3321109"/>
                </a:cubicBezTo>
                <a:lnTo>
                  <a:pt x="0" y="32607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310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134397" y="981788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53920" y="2098491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12500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9737328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11483320" y="6409324"/>
            <a:ext cx="224082" cy="221156"/>
            <a:chOff x="4328868" y="5502988"/>
            <a:chExt cx="500307" cy="493774"/>
          </a:xfrm>
        </p:grpSpPr>
        <p:sp>
          <p:nvSpPr>
            <p:cNvPr id="48" name="Freeform 4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0" name="Group 49"/>
          <p:cNvGrpSpPr/>
          <p:nvPr userDrawn="1"/>
        </p:nvGrpSpPr>
        <p:grpSpPr>
          <a:xfrm flipH="1">
            <a:off x="11793256" y="6409324"/>
            <a:ext cx="224082" cy="221156"/>
            <a:chOff x="4328868" y="5502988"/>
            <a:chExt cx="500307" cy="493774"/>
          </a:xfrm>
        </p:grpSpPr>
        <p:sp>
          <p:nvSpPr>
            <p:cNvPr id="51" name="Freeform 5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0"/>
            <a:ext cx="4297058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148130" y="1334377"/>
            <a:ext cx="1799490" cy="179949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8231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46" grpId="0"/>
      <p:bldP spid="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800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5948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9737328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1483320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/>
          <p:cNvGrpSpPr/>
          <p:nvPr userDrawn="1"/>
        </p:nvGrpSpPr>
        <p:grpSpPr>
          <a:xfrm flipH="1">
            <a:off x="11793256" y="6409324"/>
            <a:ext cx="224082" cy="221156"/>
            <a:chOff x="4328868" y="5502988"/>
            <a:chExt cx="500307" cy="493774"/>
          </a:xfrm>
        </p:grpSpPr>
        <p:sp>
          <p:nvSpPr>
            <p:cNvPr id="45" name="Freeform 4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8147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95"/>
          <p:cNvSpPr/>
          <p:nvPr userDrawn="1"/>
        </p:nvSpPr>
        <p:spPr>
          <a:xfrm rot="5400000" flipV="1">
            <a:off x="6571303" y="1237301"/>
            <a:ext cx="6858000" cy="4383396"/>
          </a:xfrm>
          <a:custGeom>
            <a:avLst/>
            <a:gdLst>
              <a:gd name="connsiteX0" fmla="*/ 0 w 6858000"/>
              <a:gd name="connsiteY0" fmla="*/ 255625 h 4383396"/>
              <a:gd name="connsiteX1" fmla="*/ 0 w 6858000"/>
              <a:gd name="connsiteY1" fmla="*/ 4383396 h 4383396"/>
              <a:gd name="connsiteX2" fmla="*/ 6858000 w 6858000"/>
              <a:gd name="connsiteY2" fmla="*/ 4383396 h 4383396"/>
              <a:gd name="connsiteX3" fmla="*/ 6858000 w 6858000"/>
              <a:gd name="connsiteY3" fmla="*/ 255625 h 4383396"/>
              <a:gd name="connsiteX4" fmla="*/ 3766065 w 6858000"/>
              <a:gd name="connsiteY4" fmla="*/ 255625 h 4383396"/>
              <a:gd name="connsiteX5" fmla="*/ 3429001 w 6858000"/>
              <a:gd name="connsiteY5" fmla="*/ 0 h 4383396"/>
              <a:gd name="connsiteX6" fmla="*/ 3091936 w 6858000"/>
              <a:gd name="connsiteY6" fmla="*/ 255625 h 438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4383396">
                <a:moveTo>
                  <a:pt x="0" y="255625"/>
                </a:moveTo>
                <a:lnTo>
                  <a:pt x="0" y="4383396"/>
                </a:lnTo>
                <a:lnTo>
                  <a:pt x="6858000" y="4383396"/>
                </a:lnTo>
                <a:lnTo>
                  <a:pt x="6858000" y="255625"/>
                </a:lnTo>
                <a:lnTo>
                  <a:pt x="3766065" y="255625"/>
                </a:lnTo>
                <a:lnTo>
                  <a:pt x="3429001" y="0"/>
                </a:lnTo>
                <a:lnTo>
                  <a:pt x="3091936" y="255625"/>
                </a:lnTo>
                <a:close/>
              </a:path>
            </a:pathLst>
          </a:custGeom>
          <a:pattFill prst="pct5">
            <a:fgClr>
              <a:schemeClr val="tx2">
                <a:lumMod val="50000"/>
              </a:schemeClr>
            </a:fgClr>
            <a:bgClr>
              <a:schemeClr val="accent1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80" name="Group 79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81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6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TextBox 86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tx2">
                    <a:lumMod val="75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9" name="Group 88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90" name="Freeform 89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93" name="Freeform 9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0313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6" grpId="0" animBg="1"/>
      <p:bldP spid="87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95"/>
          <p:cNvSpPr/>
          <p:nvPr userDrawn="1"/>
        </p:nvSpPr>
        <p:spPr>
          <a:xfrm rot="5400000" flipV="1">
            <a:off x="6571303" y="1237301"/>
            <a:ext cx="6858000" cy="4383396"/>
          </a:xfrm>
          <a:custGeom>
            <a:avLst/>
            <a:gdLst>
              <a:gd name="connsiteX0" fmla="*/ 0 w 6858000"/>
              <a:gd name="connsiteY0" fmla="*/ 255625 h 4383396"/>
              <a:gd name="connsiteX1" fmla="*/ 0 w 6858000"/>
              <a:gd name="connsiteY1" fmla="*/ 4383396 h 4383396"/>
              <a:gd name="connsiteX2" fmla="*/ 6858000 w 6858000"/>
              <a:gd name="connsiteY2" fmla="*/ 4383396 h 4383396"/>
              <a:gd name="connsiteX3" fmla="*/ 6858000 w 6858000"/>
              <a:gd name="connsiteY3" fmla="*/ 255625 h 4383396"/>
              <a:gd name="connsiteX4" fmla="*/ 3766065 w 6858000"/>
              <a:gd name="connsiteY4" fmla="*/ 255625 h 4383396"/>
              <a:gd name="connsiteX5" fmla="*/ 3429001 w 6858000"/>
              <a:gd name="connsiteY5" fmla="*/ 0 h 4383396"/>
              <a:gd name="connsiteX6" fmla="*/ 3091936 w 6858000"/>
              <a:gd name="connsiteY6" fmla="*/ 255625 h 438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4383396">
                <a:moveTo>
                  <a:pt x="0" y="255625"/>
                </a:moveTo>
                <a:lnTo>
                  <a:pt x="0" y="4383396"/>
                </a:lnTo>
                <a:lnTo>
                  <a:pt x="6858000" y="4383396"/>
                </a:lnTo>
                <a:lnTo>
                  <a:pt x="6858000" y="255625"/>
                </a:lnTo>
                <a:lnTo>
                  <a:pt x="3766065" y="255625"/>
                </a:lnTo>
                <a:lnTo>
                  <a:pt x="3429001" y="0"/>
                </a:lnTo>
                <a:lnTo>
                  <a:pt x="3091936" y="255625"/>
                </a:lnTo>
                <a:close/>
              </a:path>
            </a:pathLst>
          </a:custGeom>
          <a:pattFill prst="pct5">
            <a:fgClr>
              <a:schemeClr val="accent1">
                <a:lumMod val="5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80" name="Group 79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81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6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TextBox 86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tx2">
                    <a:lumMod val="75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9" name="Group 88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90" name="Freeform 89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93" name="Freeform 9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30471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6" grpId="0" animBg="1"/>
      <p:bldP spid="87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95"/>
          <p:cNvSpPr/>
          <p:nvPr userDrawn="1"/>
        </p:nvSpPr>
        <p:spPr>
          <a:xfrm rot="5400000" flipV="1">
            <a:off x="6571303" y="1237301"/>
            <a:ext cx="6858000" cy="4383396"/>
          </a:xfrm>
          <a:custGeom>
            <a:avLst/>
            <a:gdLst>
              <a:gd name="connsiteX0" fmla="*/ 0 w 6858000"/>
              <a:gd name="connsiteY0" fmla="*/ 255625 h 4383396"/>
              <a:gd name="connsiteX1" fmla="*/ 0 w 6858000"/>
              <a:gd name="connsiteY1" fmla="*/ 4383396 h 4383396"/>
              <a:gd name="connsiteX2" fmla="*/ 6858000 w 6858000"/>
              <a:gd name="connsiteY2" fmla="*/ 4383396 h 4383396"/>
              <a:gd name="connsiteX3" fmla="*/ 6858000 w 6858000"/>
              <a:gd name="connsiteY3" fmla="*/ 255625 h 4383396"/>
              <a:gd name="connsiteX4" fmla="*/ 3766065 w 6858000"/>
              <a:gd name="connsiteY4" fmla="*/ 255625 h 4383396"/>
              <a:gd name="connsiteX5" fmla="*/ 3429001 w 6858000"/>
              <a:gd name="connsiteY5" fmla="*/ 0 h 4383396"/>
              <a:gd name="connsiteX6" fmla="*/ 3091936 w 6858000"/>
              <a:gd name="connsiteY6" fmla="*/ 255625 h 438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4383396">
                <a:moveTo>
                  <a:pt x="0" y="255625"/>
                </a:moveTo>
                <a:lnTo>
                  <a:pt x="0" y="4383396"/>
                </a:lnTo>
                <a:lnTo>
                  <a:pt x="6858000" y="4383396"/>
                </a:lnTo>
                <a:lnTo>
                  <a:pt x="6858000" y="255625"/>
                </a:lnTo>
                <a:lnTo>
                  <a:pt x="3766065" y="255625"/>
                </a:lnTo>
                <a:lnTo>
                  <a:pt x="3429001" y="0"/>
                </a:lnTo>
                <a:lnTo>
                  <a:pt x="3091936" y="255625"/>
                </a:lnTo>
                <a:close/>
              </a:path>
            </a:pathLst>
          </a:custGeom>
          <a:pattFill prst="pct5">
            <a:fgClr>
              <a:schemeClr val="accent2">
                <a:lumMod val="50000"/>
              </a:schemeClr>
            </a:fgClr>
            <a:bgClr>
              <a:schemeClr val="accent3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80" name="Group 79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81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6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TextBox 86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tx2">
                    <a:lumMod val="75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9" name="Group 88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90" name="Freeform 89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93" name="Freeform 9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78804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6" grpId="0" animBg="1"/>
      <p:bldP spid="87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12192000" cy="5033913"/>
          </a:xfrm>
          <a:prstGeom prst="rect">
            <a:avLst/>
          </a:prstGeom>
          <a:pattFill prst="pct5">
            <a:fgClr>
              <a:schemeClr val="accent2">
                <a:lumMod val="50000"/>
              </a:schemeClr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1483320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11793256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8890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558000"/>
            <a:ext cx="12192000" cy="43000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31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492866"/>
            <a:ext cx="6080289" cy="20034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id-ID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5650" y="2492866"/>
            <a:ext cx="6080289" cy="20034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857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5650" y="2322864"/>
            <a:ext cx="6080289" cy="200342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611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936700" y="1225485"/>
            <a:ext cx="2375163" cy="32633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017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51125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14546" y="0"/>
            <a:ext cx="6277454" cy="68580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40" name="Freeform 39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2" name="Group 41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3" name="Freeform 4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9140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5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24101"/>
            <a:ext cx="12192000" cy="2052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953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24101"/>
            <a:ext cx="12192000" cy="205263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03531" y="2173288"/>
            <a:ext cx="3154363" cy="201612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294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20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2284944"/>
            <a:ext cx="1697846" cy="16978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848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756578" y="0"/>
            <a:ext cx="2432676" cy="2432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564" y="2493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490760" y="2493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16117" y="2493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338815" y="2493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6564" y="2424590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90760" y="2424590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916117" y="2424590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338815" y="2424590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6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761966" y="2424590"/>
            <a:ext cx="2427288" cy="24272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72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TextBox 72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38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72" grpId="0" animBg="1"/>
      <p:bldP spid="73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TextBox 8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895321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435274" y="2895321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315471" y="2895321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750551" y="2895321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4876800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435274" y="4876800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878460" y="4876800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315471" y="4876800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750551" y="4876800"/>
            <a:ext cx="2436813" cy="19812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558435" y="2600880"/>
            <a:ext cx="3085684" cy="250875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746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4" grpId="0" animBg="1"/>
      <p:bldP spid="70" grpId="0" animBg="1"/>
      <p:bldP spid="71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TextBox 8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6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896"/>
            <a:ext cx="3340100" cy="3924300"/>
          </a:xfrm>
        </p:spPr>
        <p:txBody>
          <a:bodyPr/>
          <a:lstStyle/>
          <a:p>
            <a:endParaRPr lang="id-ID"/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40041" y="896"/>
            <a:ext cx="5497259" cy="3924300"/>
          </a:xfrm>
        </p:spPr>
        <p:txBody>
          <a:bodyPr/>
          <a:lstStyle/>
          <a:p>
            <a:endParaRPr lang="id-ID"/>
          </a:p>
        </p:txBody>
      </p:sp>
      <p:sp>
        <p:nvSpPr>
          <p:cNvPr id="6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837300" y="0"/>
            <a:ext cx="3354700" cy="1962364"/>
          </a:xfrm>
        </p:spPr>
        <p:txBody>
          <a:bodyPr/>
          <a:lstStyle/>
          <a:p>
            <a:endParaRPr lang="id-ID"/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7300" y="1962832"/>
            <a:ext cx="3354700" cy="1962364"/>
          </a:xfrm>
        </p:spPr>
        <p:txBody>
          <a:bodyPr/>
          <a:lstStyle/>
          <a:p>
            <a:endParaRPr lang="id-ID"/>
          </a:p>
        </p:txBody>
      </p:sp>
      <p:sp>
        <p:nvSpPr>
          <p:cNvPr id="6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3924300"/>
            <a:ext cx="3986658" cy="2933700"/>
          </a:xfrm>
        </p:spPr>
        <p:txBody>
          <a:bodyPr/>
          <a:lstStyle/>
          <a:p>
            <a:endParaRPr lang="id-ID"/>
          </a:p>
        </p:txBody>
      </p:sp>
      <p:sp>
        <p:nvSpPr>
          <p:cNvPr id="7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315588" y="3924300"/>
            <a:ext cx="4876412" cy="29337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414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4" grpId="0" animBg="1"/>
      <p:bldP spid="70" grpId="0" animBg="1"/>
      <p:bldP spid="71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22375" y="1945431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33786" y="1945431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8048" y="1945431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22375" y="4177345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33786" y="4177345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858048" y="4177345"/>
            <a:ext cx="3106738" cy="2016211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0466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/>
          <a:lstStyle/>
          <a:p>
            <a:endParaRPr lang="id-ID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61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12192000" cy="415212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tx2">
                    <a:lumMod val="50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65737" y="921256"/>
            <a:ext cx="1660525" cy="165893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375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184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88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66299" y="3164617"/>
            <a:ext cx="6819990" cy="4020519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737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12192000" cy="3133868"/>
          </a:xfrm>
          <a:prstGeom prst="rect">
            <a:avLst/>
          </a:prstGeom>
          <a:pattFill prst="pct5">
            <a:fgClr>
              <a:schemeClr val="accent2">
                <a:lumMod val="75000"/>
              </a:schemeClr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70999" y="1344224"/>
            <a:ext cx="1550340" cy="259899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70150" y="902768"/>
            <a:ext cx="1776413" cy="2977979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TextBox 35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7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3" grpId="0" animBg="1"/>
      <p:bldP spid="36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-2" y="0"/>
            <a:ext cx="12187314" cy="4000500"/>
          </a:xfrm>
          <a:prstGeom prst="rect">
            <a:avLst/>
          </a:prstGeom>
          <a:pattFill prst="pct90">
            <a:fgClr>
              <a:schemeClr val="accent3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65098" y="1704098"/>
            <a:ext cx="3633145" cy="2288465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6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3"/>
                </a:solidFill>
              </a:rPr>
              <a:pPr algn="ctr"/>
              <a:t>‹#›</a:t>
            </a:fld>
            <a:endParaRPr lang="id-ID" sz="1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7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6" grpId="0" animBg="1"/>
      <p:bldP spid="37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-2" y="0"/>
            <a:ext cx="12187314" cy="3993312"/>
          </a:xfrm>
          <a:prstGeom prst="rect">
            <a:avLst/>
          </a:prstGeom>
          <a:pattFill prst="pct90">
            <a:fgClr>
              <a:schemeClr val="tx2">
                <a:lumMod val="7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591195" y="1200790"/>
            <a:ext cx="2074831" cy="3955103"/>
          </a:xfrm>
          <a:custGeom>
            <a:avLst/>
            <a:gdLst>
              <a:gd name="connsiteX0" fmla="*/ 0 w 2106612"/>
              <a:gd name="connsiteY0" fmla="*/ 0 h 3568700"/>
              <a:gd name="connsiteX1" fmla="*/ 2106612 w 2106612"/>
              <a:gd name="connsiteY1" fmla="*/ 0 h 3568700"/>
              <a:gd name="connsiteX2" fmla="*/ 2106612 w 2106612"/>
              <a:gd name="connsiteY2" fmla="*/ 3568700 h 3568700"/>
              <a:gd name="connsiteX3" fmla="*/ 0 w 2106612"/>
              <a:gd name="connsiteY3" fmla="*/ 3568700 h 3568700"/>
              <a:gd name="connsiteX4" fmla="*/ 0 w 2106612"/>
              <a:gd name="connsiteY4" fmla="*/ 0 h 3568700"/>
              <a:gd name="connsiteX0" fmla="*/ 0 w 2106612"/>
              <a:gd name="connsiteY0" fmla="*/ 275421 h 3844121"/>
              <a:gd name="connsiteX1" fmla="*/ 2106612 w 2106612"/>
              <a:gd name="connsiteY1" fmla="*/ 0 h 3844121"/>
              <a:gd name="connsiteX2" fmla="*/ 2106612 w 2106612"/>
              <a:gd name="connsiteY2" fmla="*/ 3844121 h 3844121"/>
              <a:gd name="connsiteX3" fmla="*/ 0 w 2106612"/>
              <a:gd name="connsiteY3" fmla="*/ 3844121 h 3844121"/>
              <a:gd name="connsiteX4" fmla="*/ 0 w 2106612"/>
              <a:gd name="connsiteY4" fmla="*/ 275421 h 3844121"/>
              <a:gd name="connsiteX0" fmla="*/ 0 w 2128646"/>
              <a:gd name="connsiteY0" fmla="*/ 275421 h 3844121"/>
              <a:gd name="connsiteX1" fmla="*/ 2106612 w 2128646"/>
              <a:gd name="connsiteY1" fmla="*/ 0 h 3844121"/>
              <a:gd name="connsiteX2" fmla="*/ 2128646 w 2128646"/>
              <a:gd name="connsiteY2" fmla="*/ 3744969 h 3844121"/>
              <a:gd name="connsiteX3" fmla="*/ 0 w 2128646"/>
              <a:gd name="connsiteY3" fmla="*/ 3844121 h 3844121"/>
              <a:gd name="connsiteX4" fmla="*/ 0 w 2128646"/>
              <a:gd name="connsiteY4" fmla="*/ 275421 h 3844121"/>
              <a:gd name="connsiteX0" fmla="*/ 110168 w 2128646"/>
              <a:gd name="connsiteY0" fmla="*/ 297454 h 3844121"/>
              <a:gd name="connsiteX1" fmla="*/ 2106612 w 2128646"/>
              <a:gd name="connsiteY1" fmla="*/ 0 h 3844121"/>
              <a:gd name="connsiteX2" fmla="*/ 2128646 w 2128646"/>
              <a:gd name="connsiteY2" fmla="*/ 3744969 h 3844121"/>
              <a:gd name="connsiteX3" fmla="*/ 0 w 2128646"/>
              <a:gd name="connsiteY3" fmla="*/ 3844121 h 3844121"/>
              <a:gd name="connsiteX4" fmla="*/ 110168 w 2128646"/>
              <a:gd name="connsiteY4" fmla="*/ 297454 h 3844121"/>
              <a:gd name="connsiteX0" fmla="*/ 110168 w 2128646"/>
              <a:gd name="connsiteY0" fmla="*/ 330504 h 3877171"/>
              <a:gd name="connsiteX1" fmla="*/ 2106612 w 2128646"/>
              <a:gd name="connsiteY1" fmla="*/ 0 h 3877171"/>
              <a:gd name="connsiteX2" fmla="*/ 2128646 w 2128646"/>
              <a:gd name="connsiteY2" fmla="*/ 3778019 h 3877171"/>
              <a:gd name="connsiteX3" fmla="*/ 0 w 2128646"/>
              <a:gd name="connsiteY3" fmla="*/ 3877171 h 3877171"/>
              <a:gd name="connsiteX4" fmla="*/ 110168 w 2128646"/>
              <a:gd name="connsiteY4" fmla="*/ 330504 h 3877171"/>
              <a:gd name="connsiteX0" fmla="*/ 66100 w 2084578"/>
              <a:gd name="connsiteY0" fmla="*/ 330504 h 3888188"/>
              <a:gd name="connsiteX1" fmla="*/ 2062544 w 2084578"/>
              <a:gd name="connsiteY1" fmla="*/ 0 h 3888188"/>
              <a:gd name="connsiteX2" fmla="*/ 2084578 w 2084578"/>
              <a:gd name="connsiteY2" fmla="*/ 3778019 h 3888188"/>
              <a:gd name="connsiteX3" fmla="*/ 0 w 2084578"/>
              <a:gd name="connsiteY3" fmla="*/ 3888188 h 3888188"/>
              <a:gd name="connsiteX4" fmla="*/ 66100 w 2084578"/>
              <a:gd name="connsiteY4" fmla="*/ 330504 h 3888188"/>
              <a:gd name="connsiteX0" fmla="*/ 11016 w 2029494"/>
              <a:gd name="connsiteY0" fmla="*/ 330504 h 3866154"/>
              <a:gd name="connsiteX1" fmla="*/ 2007460 w 2029494"/>
              <a:gd name="connsiteY1" fmla="*/ 0 h 3866154"/>
              <a:gd name="connsiteX2" fmla="*/ 2029494 w 2029494"/>
              <a:gd name="connsiteY2" fmla="*/ 3778019 h 3866154"/>
              <a:gd name="connsiteX3" fmla="*/ 0 w 2029494"/>
              <a:gd name="connsiteY3" fmla="*/ 3866154 h 3866154"/>
              <a:gd name="connsiteX4" fmla="*/ 11016 w 2029494"/>
              <a:gd name="connsiteY4" fmla="*/ 330504 h 386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9494" h="3866154">
                <a:moveTo>
                  <a:pt x="11016" y="330504"/>
                </a:moveTo>
                <a:lnTo>
                  <a:pt x="2007460" y="0"/>
                </a:lnTo>
                <a:lnTo>
                  <a:pt x="2029494" y="3778019"/>
                </a:lnTo>
                <a:lnTo>
                  <a:pt x="0" y="3866154"/>
                </a:lnTo>
                <a:lnTo>
                  <a:pt x="11016" y="330504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tx2">
                    <a:lumMod val="50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0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6" grpId="0" animBg="1"/>
      <p:bldP spid="37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6" name="Rectangle 35"/>
          <p:cNvSpPr/>
          <p:nvPr userDrawn="1"/>
        </p:nvSpPr>
        <p:spPr>
          <a:xfrm>
            <a:off x="0" y="0"/>
            <a:ext cx="12192000" cy="490265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TextBox 43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836092" y="920750"/>
            <a:ext cx="1483567" cy="2212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98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8" grpId="0" animBg="1"/>
      <p:bldP spid="44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-2" y="-23360"/>
            <a:ext cx="12187314" cy="4118293"/>
          </a:xfrm>
          <a:prstGeom prst="rect">
            <a:avLst/>
          </a:prstGeom>
          <a:pattFill prst="pct90">
            <a:fgClr>
              <a:schemeClr val="bg2">
                <a:lumMod val="25000"/>
              </a:schemeClr>
            </a:fgClr>
            <a:bgClr>
              <a:schemeClr val="tx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8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TextBox 43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324" y="662473"/>
            <a:ext cx="2734983" cy="2969860"/>
          </a:xfrm>
          <a:custGeom>
            <a:avLst/>
            <a:gdLst>
              <a:gd name="connsiteX0" fmla="*/ 0 w 2091170"/>
              <a:gd name="connsiteY0" fmla="*/ 0 h 3109819"/>
              <a:gd name="connsiteX1" fmla="*/ 2091170 w 2091170"/>
              <a:gd name="connsiteY1" fmla="*/ 0 h 3109819"/>
              <a:gd name="connsiteX2" fmla="*/ 2091170 w 2091170"/>
              <a:gd name="connsiteY2" fmla="*/ 3109819 h 3109819"/>
              <a:gd name="connsiteX3" fmla="*/ 0 w 2091170"/>
              <a:gd name="connsiteY3" fmla="*/ 3109819 h 3109819"/>
              <a:gd name="connsiteX4" fmla="*/ 0 w 2091170"/>
              <a:gd name="connsiteY4" fmla="*/ 0 h 3109819"/>
              <a:gd name="connsiteX0" fmla="*/ 0 w 2091170"/>
              <a:gd name="connsiteY0" fmla="*/ 317241 h 3427060"/>
              <a:gd name="connsiteX1" fmla="*/ 1363383 w 2091170"/>
              <a:gd name="connsiteY1" fmla="*/ 0 h 3427060"/>
              <a:gd name="connsiteX2" fmla="*/ 2091170 w 2091170"/>
              <a:gd name="connsiteY2" fmla="*/ 3427060 h 3427060"/>
              <a:gd name="connsiteX3" fmla="*/ 0 w 2091170"/>
              <a:gd name="connsiteY3" fmla="*/ 3427060 h 3427060"/>
              <a:gd name="connsiteX4" fmla="*/ 0 w 2091170"/>
              <a:gd name="connsiteY4" fmla="*/ 317241 h 3427060"/>
              <a:gd name="connsiteX0" fmla="*/ 0 w 2734983"/>
              <a:gd name="connsiteY0" fmla="*/ 317241 h 3427060"/>
              <a:gd name="connsiteX1" fmla="*/ 1363383 w 2734983"/>
              <a:gd name="connsiteY1" fmla="*/ 0 h 3427060"/>
              <a:gd name="connsiteX2" fmla="*/ 2734983 w 2734983"/>
              <a:gd name="connsiteY2" fmla="*/ 2521990 h 3427060"/>
              <a:gd name="connsiteX3" fmla="*/ 0 w 2734983"/>
              <a:gd name="connsiteY3" fmla="*/ 3427060 h 3427060"/>
              <a:gd name="connsiteX4" fmla="*/ 0 w 2734983"/>
              <a:gd name="connsiteY4" fmla="*/ 317241 h 3427060"/>
              <a:gd name="connsiteX0" fmla="*/ 0 w 2734983"/>
              <a:gd name="connsiteY0" fmla="*/ 317241 h 2969860"/>
              <a:gd name="connsiteX1" fmla="*/ 1363383 w 2734983"/>
              <a:gd name="connsiteY1" fmla="*/ 0 h 2969860"/>
              <a:gd name="connsiteX2" fmla="*/ 2734983 w 2734983"/>
              <a:gd name="connsiteY2" fmla="*/ 2521990 h 2969860"/>
              <a:gd name="connsiteX3" fmla="*/ 1408923 w 2734983"/>
              <a:gd name="connsiteY3" fmla="*/ 2969860 h 2969860"/>
              <a:gd name="connsiteX4" fmla="*/ 0 w 2734983"/>
              <a:gd name="connsiteY4" fmla="*/ 317241 h 296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4983" h="2969860">
                <a:moveTo>
                  <a:pt x="0" y="317241"/>
                </a:moveTo>
                <a:lnTo>
                  <a:pt x="1363383" y="0"/>
                </a:lnTo>
                <a:lnTo>
                  <a:pt x="2734983" y="2521990"/>
                </a:lnTo>
                <a:lnTo>
                  <a:pt x="1408923" y="2969860"/>
                </a:lnTo>
                <a:lnTo>
                  <a:pt x="0" y="31724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044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8" grpId="0" animBg="1"/>
      <p:bldP spid="44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04251" y="2603689"/>
            <a:ext cx="4035288" cy="2326120"/>
          </a:xfrm>
          <a:custGeom>
            <a:avLst/>
            <a:gdLst>
              <a:gd name="connsiteX0" fmla="*/ 0 w 1643062"/>
              <a:gd name="connsiteY0" fmla="*/ 0 h 1641475"/>
              <a:gd name="connsiteX1" fmla="*/ 1643062 w 1643062"/>
              <a:gd name="connsiteY1" fmla="*/ 0 h 1641475"/>
              <a:gd name="connsiteX2" fmla="*/ 1643062 w 1643062"/>
              <a:gd name="connsiteY2" fmla="*/ 1641475 h 1641475"/>
              <a:gd name="connsiteX3" fmla="*/ 0 w 1643062"/>
              <a:gd name="connsiteY3" fmla="*/ 1641475 h 1641475"/>
              <a:gd name="connsiteX4" fmla="*/ 0 w 1643062"/>
              <a:gd name="connsiteY4" fmla="*/ 0 h 1641475"/>
              <a:gd name="connsiteX0" fmla="*/ 0 w 3073678"/>
              <a:gd name="connsiteY0" fmla="*/ 0 h 1641475"/>
              <a:gd name="connsiteX1" fmla="*/ 3073678 w 3073678"/>
              <a:gd name="connsiteY1" fmla="*/ 799470 h 1641475"/>
              <a:gd name="connsiteX2" fmla="*/ 1643062 w 3073678"/>
              <a:gd name="connsiteY2" fmla="*/ 1641475 h 1641475"/>
              <a:gd name="connsiteX3" fmla="*/ 0 w 3073678"/>
              <a:gd name="connsiteY3" fmla="*/ 1641475 h 1641475"/>
              <a:gd name="connsiteX4" fmla="*/ 0 w 3073678"/>
              <a:gd name="connsiteY4" fmla="*/ 0 h 1641475"/>
              <a:gd name="connsiteX0" fmla="*/ 1592747 w 3073678"/>
              <a:gd name="connsiteY0" fmla="*/ 0 h 1687194"/>
              <a:gd name="connsiteX1" fmla="*/ 3073678 w 3073678"/>
              <a:gd name="connsiteY1" fmla="*/ 845189 h 1687194"/>
              <a:gd name="connsiteX2" fmla="*/ 1643062 w 3073678"/>
              <a:gd name="connsiteY2" fmla="*/ 1687194 h 1687194"/>
              <a:gd name="connsiteX3" fmla="*/ 0 w 3073678"/>
              <a:gd name="connsiteY3" fmla="*/ 1687194 h 1687194"/>
              <a:gd name="connsiteX4" fmla="*/ 1592747 w 3073678"/>
              <a:gd name="connsiteY4" fmla="*/ 0 h 1687194"/>
              <a:gd name="connsiteX0" fmla="*/ 2584174 w 4065105"/>
              <a:gd name="connsiteY0" fmla="*/ 0 h 1687194"/>
              <a:gd name="connsiteX1" fmla="*/ 4065105 w 4065105"/>
              <a:gd name="connsiteY1" fmla="*/ 845189 h 1687194"/>
              <a:gd name="connsiteX2" fmla="*/ 2634489 w 4065105"/>
              <a:gd name="connsiteY2" fmla="*/ 1687194 h 1687194"/>
              <a:gd name="connsiteX3" fmla="*/ 0 w 4065105"/>
              <a:gd name="connsiteY3" fmla="*/ 1491233 h 1687194"/>
              <a:gd name="connsiteX4" fmla="*/ 2584174 w 4065105"/>
              <a:gd name="connsiteY4" fmla="*/ 0 h 1687194"/>
              <a:gd name="connsiteX0" fmla="*/ 2584174 w 4065105"/>
              <a:gd name="connsiteY0" fmla="*/ 0 h 2326120"/>
              <a:gd name="connsiteX1" fmla="*/ 4065105 w 4065105"/>
              <a:gd name="connsiteY1" fmla="*/ 845189 h 2326120"/>
              <a:gd name="connsiteX2" fmla="*/ 1431236 w 4065105"/>
              <a:gd name="connsiteY2" fmla="*/ 2326120 h 2326120"/>
              <a:gd name="connsiteX3" fmla="*/ 0 w 4065105"/>
              <a:gd name="connsiteY3" fmla="*/ 1491233 h 2326120"/>
              <a:gd name="connsiteX4" fmla="*/ 2584174 w 4065105"/>
              <a:gd name="connsiteY4" fmla="*/ 0 h 2326120"/>
              <a:gd name="connsiteX0" fmla="*/ 2584174 w 4035288"/>
              <a:gd name="connsiteY0" fmla="*/ 0 h 2326120"/>
              <a:gd name="connsiteX1" fmla="*/ 4035288 w 4035288"/>
              <a:gd name="connsiteY1" fmla="*/ 855128 h 2326120"/>
              <a:gd name="connsiteX2" fmla="*/ 1431236 w 4035288"/>
              <a:gd name="connsiteY2" fmla="*/ 2326120 h 2326120"/>
              <a:gd name="connsiteX3" fmla="*/ 0 w 4035288"/>
              <a:gd name="connsiteY3" fmla="*/ 1491233 h 2326120"/>
              <a:gd name="connsiteX4" fmla="*/ 2584174 w 4035288"/>
              <a:gd name="connsiteY4" fmla="*/ 0 h 232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5288" h="2326120">
                <a:moveTo>
                  <a:pt x="2584174" y="0"/>
                </a:moveTo>
                <a:lnTo>
                  <a:pt x="4035288" y="855128"/>
                </a:lnTo>
                <a:lnTo>
                  <a:pt x="1431236" y="2326120"/>
                </a:lnTo>
                <a:lnTo>
                  <a:pt x="0" y="1491233"/>
                </a:lnTo>
                <a:lnTo>
                  <a:pt x="2584174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2328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432"/>
            <a:ext cx="12192000" cy="3098964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7490451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56885" y="6409324"/>
            <a:ext cx="1745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b="1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Kupat</a:t>
            </a:r>
            <a:r>
              <a:rPr lang="id-ID" sz="1050" b="1" baseline="0" dirty="0" smtClean="0">
                <a:solidFill>
                  <a:schemeClr val="accent1">
                    <a:lumMod val="7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Tahu </a:t>
            </a:r>
            <a:r>
              <a:rPr lang="id-ID" sz="1050" dirty="0" smtClean="0">
                <a:solidFill>
                  <a:schemeClr val="bg1">
                    <a:lumMod val="65000"/>
                  </a:schemeClr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Presentation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Raleway" panose="020B00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 flipH="1">
            <a:off x="1036725" y="1090208"/>
            <a:ext cx="93144" cy="590448"/>
            <a:chOff x="7711341" y="589735"/>
            <a:chExt cx="93144" cy="590448"/>
          </a:xfrm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77629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  <p:bldP spid="3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V="1">
            <a:off x="0" y="4152122"/>
            <a:ext cx="12192000" cy="270587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50174" y="1783861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71864" y="1783861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08785" y="1783861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30475" y="1783861"/>
            <a:ext cx="1697846" cy="169784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TextBox 37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89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7" grpId="0" animBg="1"/>
      <p:bldP spid="38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 userDrawn="1"/>
        </p:nvSpPr>
        <p:spPr bwMode="auto">
          <a:xfrm>
            <a:off x="10848975" y="0"/>
            <a:ext cx="496676" cy="533400"/>
          </a:xfrm>
          <a:custGeom>
            <a:avLst/>
            <a:gdLst>
              <a:gd name="T0" fmla="*/ 0 w 346"/>
              <a:gd name="T1" fmla="*/ 0 h 372"/>
              <a:gd name="T2" fmla="*/ 0 w 346"/>
              <a:gd name="T3" fmla="*/ 269 h 372"/>
              <a:gd name="T4" fmla="*/ 17 w 346"/>
              <a:gd name="T5" fmla="*/ 298 h 372"/>
              <a:gd name="T6" fmla="*/ 155 w 346"/>
              <a:gd name="T7" fmla="*/ 367 h 372"/>
              <a:gd name="T8" fmla="*/ 191 w 346"/>
              <a:gd name="T9" fmla="*/ 367 h 372"/>
              <a:gd name="T10" fmla="*/ 328 w 346"/>
              <a:gd name="T11" fmla="*/ 298 h 372"/>
              <a:gd name="T12" fmla="*/ 346 w 346"/>
              <a:gd name="T13" fmla="*/ 269 h 372"/>
              <a:gd name="T14" fmla="*/ 346 w 346"/>
              <a:gd name="T15" fmla="*/ 0 h 372"/>
              <a:gd name="T16" fmla="*/ 0 w 346"/>
              <a:gd name="T17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6" h="372">
                <a:moveTo>
                  <a:pt x="0" y="0"/>
                </a:moveTo>
                <a:cubicBezTo>
                  <a:pt x="0" y="269"/>
                  <a:pt x="0" y="269"/>
                  <a:pt x="0" y="269"/>
                </a:cubicBezTo>
                <a:cubicBezTo>
                  <a:pt x="0" y="280"/>
                  <a:pt x="8" y="293"/>
                  <a:pt x="17" y="298"/>
                </a:cubicBezTo>
                <a:cubicBezTo>
                  <a:pt x="155" y="367"/>
                  <a:pt x="155" y="367"/>
                  <a:pt x="155" y="367"/>
                </a:cubicBezTo>
                <a:cubicBezTo>
                  <a:pt x="165" y="372"/>
                  <a:pt x="181" y="372"/>
                  <a:pt x="191" y="367"/>
                </a:cubicBezTo>
                <a:cubicBezTo>
                  <a:pt x="328" y="298"/>
                  <a:pt x="328" y="298"/>
                  <a:pt x="328" y="298"/>
                </a:cubicBezTo>
                <a:cubicBezTo>
                  <a:pt x="338" y="293"/>
                  <a:pt x="346" y="280"/>
                  <a:pt x="346" y="269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0897579" y="93761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id-ID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5466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516763" y="2283008"/>
            <a:ext cx="4969744" cy="3753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37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4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/>
          <a:srcRect l="2599" r="5874" b="5262"/>
          <a:stretch/>
        </p:blipFill>
        <p:spPr>
          <a:xfrm>
            <a:off x="4707" y="5867400"/>
            <a:ext cx="12192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l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9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8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/>
          </p:cNvSpPr>
          <p:nvPr userDrawn="1"/>
        </p:nvSpPr>
        <p:spPr bwMode="auto">
          <a:xfrm flipH="1">
            <a:off x="9930136" y="-637092"/>
            <a:ext cx="2711791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5"/>
          <p:cNvSpPr>
            <a:spLocks/>
          </p:cNvSpPr>
          <p:nvPr userDrawn="1"/>
        </p:nvSpPr>
        <p:spPr bwMode="auto">
          <a:xfrm flipH="1">
            <a:off x="8535301" y="921256"/>
            <a:ext cx="982576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flipH="1">
            <a:off x="8690348" y="-296897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 flipH="1">
            <a:off x="6892774" y="1381250"/>
            <a:ext cx="1081310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 flipH="1">
            <a:off x="7644119" y="215697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H="1">
            <a:off x="9305255" y="2655843"/>
            <a:ext cx="1337469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11073361" y="2461388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Freeform 5"/>
          <p:cNvSpPr>
            <a:spLocks/>
          </p:cNvSpPr>
          <p:nvPr userDrawn="1"/>
        </p:nvSpPr>
        <p:spPr bwMode="auto">
          <a:xfrm flipH="1">
            <a:off x="10870156" y="3855256"/>
            <a:ext cx="52144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8352858" y="2453988"/>
            <a:ext cx="52176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11801991" y="3355185"/>
            <a:ext cx="67248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12086289" y="2172540"/>
            <a:ext cx="385460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47419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6" name="Freeform 2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flipH="1">
            <a:off x="657355" y="6409324"/>
            <a:ext cx="224082" cy="221156"/>
            <a:chOff x="4328868" y="5502988"/>
            <a:chExt cx="500307" cy="493774"/>
          </a:xfrm>
          <a:solidFill>
            <a:schemeClr val="bg1"/>
          </a:solidFill>
        </p:grpSpPr>
        <p:sp>
          <p:nvSpPr>
            <p:cNvPr id="29" name="Freeform 2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11486507" y="17466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TextBox 31"/>
          <p:cNvSpPr txBox="1"/>
          <p:nvPr userDrawn="1"/>
        </p:nvSpPr>
        <p:spPr>
          <a:xfrm>
            <a:off x="11526134" y="2451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accent1">
                    <a:lumMod val="75000"/>
                  </a:schemeClr>
                </a:solidFill>
              </a:rPr>
              <a:pPr algn="ctr"/>
              <a:t>‹#›</a:t>
            </a:fld>
            <a:endParaRPr lang="id-ID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9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 userDrawn="1"/>
        </p:nvSpPr>
        <p:spPr bwMode="auto">
          <a:xfrm>
            <a:off x="0" y="1"/>
            <a:ext cx="1705511" cy="17055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1977028" y="1135987"/>
            <a:ext cx="617966" cy="61796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2539255" y="570065"/>
            <a:ext cx="422939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5"/>
          <p:cNvSpPr>
            <a:spLocks/>
          </p:cNvSpPr>
          <p:nvPr userDrawn="1"/>
        </p:nvSpPr>
        <p:spPr bwMode="auto">
          <a:xfrm>
            <a:off x="2866511" y="1311026"/>
            <a:ext cx="680062" cy="680062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958065" y="406092"/>
            <a:ext cx="327946" cy="32794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>
            <a:off x="1284927" y="1968947"/>
            <a:ext cx="841167" cy="8411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auto">
          <a:xfrm>
            <a:off x="641601" y="1863888"/>
            <a:ext cx="422939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rot="5400000" flipH="1">
            <a:off x="110770" y="150951"/>
            <a:ext cx="530831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50397" y="22142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8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800" dirty="0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rmAutofit/>
          </a:bodyPr>
          <a:lstStyle>
            <a:lvl1pPr algn="r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9A6F-AD35-41C1-8752-155A168E8ABC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070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4" r:id="rId2"/>
    <p:sldLayoutId id="2147483783" r:id="rId3"/>
    <p:sldLayoutId id="2147483798" r:id="rId4"/>
    <p:sldLayoutId id="2147483799" r:id="rId5"/>
    <p:sldLayoutId id="2147483794" r:id="rId6"/>
    <p:sldLayoutId id="2147483796" r:id="rId7"/>
    <p:sldLayoutId id="2147483795" r:id="rId8"/>
    <p:sldLayoutId id="2147483770" r:id="rId9"/>
    <p:sldLayoutId id="2147483771" r:id="rId10"/>
    <p:sldLayoutId id="2147483772" r:id="rId11"/>
    <p:sldLayoutId id="2147483776" r:id="rId12"/>
    <p:sldLayoutId id="2147483819" r:id="rId13"/>
    <p:sldLayoutId id="2147483773" r:id="rId14"/>
    <p:sldLayoutId id="2147483780" r:id="rId15"/>
    <p:sldLayoutId id="2147483777" r:id="rId16"/>
    <p:sldLayoutId id="2147483820" r:id="rId17"/>
    <p:sldLayoutId id="2147483816" r:id="rId18"/>
    <p:sldLayoutId id="2147483802" r:id="rId19"/>
    <p:sldLayoutId id="2147483791" r:id="rId20"/>
    <p:sldLayoutId id="2147483792" r:id="rId21"/>
    <p:sldLayoutId id="2147483787" r:id="rId22"/>
    <p:sldLayoutId id="2147483790" r:id="rId23"/>
    <p:sldLayoutId id="2147483788" r:id="rId24"/>
    <p:sldLayoutId id="2147483786" r:id="rId25"/>
    <p:sldLayoutId id="2147483785" r:id="rId26"/>
    <p:sldLayoutId id="2147483781" r:id="rId27"/>
    <p:sldLayoutId id="2147483782" r:id="rId28"/>
    <p:sldLayoutId id="2147483778" r:id="rId29"/>
    <p:sldLayoutId id="2147483779" r:id="rId30"/>
    <p:sldLayoutId id="2147483784" r:id="rId31"/>
    <p:sldLayoutId id="2147483793" r:id="rId32"/>
    <p:sldLayoutId id="2147483797" r:id="rId33"/>
    <p:sldLayoutId id="2147483800" r:id="rId34"/>
    <p:sldLayoutId id="2147483801" r:id="rId35"/>
    <p:sldLayoutId id="2147483803" r:id="rId36"/>
    <p:sldLayoutId id="2147483804" r:id="rId37"/>
    <p:sldLayoutId id="2147483806" r:id="rId38"/>
    <p:sldLayoutId id="2147483808" r:id="rId39"/>
    <p:sldLayoutId id="2147483809" r:id="rId40"/>
    <p:sldLayoutId id="2147483810" r:id="rId41"/>
    <p:sldLayoutId id="2147483811" r:id="rId42"/>
    <p:sldLayoutId id="2147483807" r:id="rId43"/>
    <p:sldLayoutId id="2147483812" r:id="rId44"/>
    <p:sldLayoutId id="2147483813" r:id="rId45"/>
    <p:sldLayoutId id="2147483814" r:id="rId46"/>
    <p:sldLayoutId id="2147483815" r:id="rId47"/>
    <p:sldLayoutId id="2147483817" r:id="rId48"/>
    <p:sldLayoutId id="2147483818" r:id="rId49"/>
    <p:sldLayoutId id="2147483821" r:id="rId50"/>
    <p:sldLayoutId id="2147483822" r:id="rId5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 rot="16200000" flipH="1">
            <a:off x="5772653" y="2467779"/>
            <a:ext cx="94888" cy="677367"/>
            <a:chOff x="7711341" y="589735"/>
            <a:chExt cx="93144" cy="590448"/>
          </a:xfrm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7711341" y="589735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  <p:sp>
          <p:nvSpPr>
            <p:cNvPr id="73" name="Freeform 5"/>
            <p:cNvSpPr>
              <a:spLocks/>
            </p:cNvSpPr>
            <p:nvPr/>
          </p:nvSpPr>
          <p:spPr bwMode="auto">
            <a:xfrm>
              <a:off x="7711341" y="714061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  <p:sp>
          <p:nvSpPr>
            <p:cNvPr id="74" name="Freeform 5"/>
            <p:cNvSpPr>
              <a:spLocks/>
            </p:cNvSpPr>
            <p:nvPr/>
          </p:nvSpPr>
          <p:spPr bwMode="auto">
            <a:xfrm>
              <a:off x="7711341" y="838387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  <p:sp>
          <p:nvSpPr>
            <p:cNvPr id="75" name="Freeform 5"/>
            <p:cNvSpPr>
              <a:spLocks/>
            </p:cNvSpPr>
            <p:nvPr/>
          </p:nvSpPr>
          <p:spPr bwMode="auto">
            <a:xfrm>
              <a:off x="7711341" y="962713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  <p:sp>
          <p:nvSpPr>
            <p:cNvPr id="76" name="Freeform 5"/>
            <p:cNvSpPr>
              <a:spLocks/>
            </p:cNvSpPr>
            <p:nvPr/>
          </p:nvSpPr>
          <p:spPr bwMode="auto">
            <a:xfrm>
              <a:off x="7711341" y="1087039"/>
              <a:ext cx="93144" cy="93144"/>
            </a:xfrm>
            <a:custGeom>
              <a:avLst/>
              <a:gdLst>
                <a:gd name="T0" fmla="*/ 731 w 1169"/>
                <a:gd name="T1" fmla="*/ 0 h 1169"/>
                <a:gd name="T2" fmla="*/ 0 w 1169"/>
                <a:gd name="T3" fmla="*/ 0 h 1169"/>
                <a:gd name="T4" fmla="*/ 0 w 1169"/>
                <a:gd name="T5" fmla="*/ 731 h 1169"/>
                <a:gd name="T6" fmla="*/ 439 w 1169"/>
                <a:gd name="T7" fmla="*/ 1169 h 1169"/>
                <a:gd name="T8" fmla="*/ 1169 w 1169"/>
                <a:gd name="T9" fmla="*/ 1169 h 1169"/>
                <a:gd name="T10" fmla="*/ 1169 w 1169"/>
                <a:gd name="T11" fmla="*/ 439 h 1169"/>
                <a:gd name="T12" fmla="*/ 731 w 1169"/>
                <a:gd name="T13" fmla="*/ 0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9" h="1169">
                  <a:moveTo>
                    <a:pt x="7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31"/>
                    <a:pt x="0" y="731"/>
                    <a:pt x="0" y="731"/>
                  </a:cubicBezTo>
                  <a:cubicBezTo>
                    <a:pt x="0" y="973"/>
                    <a:pt x="196" y="1169"/>
                    <a:pt x="439" y="1169"/>
                  </a:cubicBezTo>
                  <a:cubicBezTo>
                    <a:pt x="1169" y="1169"/>
                    <a:pt x="1169" y="1169"/>
                    <a:pt x="1169" y="1169"/>
                  </a:cubicBezTo>
                  <a:cubicBezTo>
                    <a:pt x="1169" y="439"/>
                    <a:pt x="1169" y="439"/>
                    <a:pt x="1169" y="439"/>
                  </a:cubicBezTo>
                  <a:cubicBezTo>
                    <a:pt x="1169" y="196"/>
                    <a:pt x="973" y="0"/>
                    <a:pt x="73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b="1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72033" y="1726523"/>
            <a:ext cx="5627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cap="small" dirty="0" smtClean="0">
                <a:latin typeface="Raleway" panose="020B0003030101060003" pitchFamily="34" charset="0"/>
              </a:rPr>
              <a:t>Internet of Things</a:t>
            </a:r>
            <a:endParaRPr lang="id-ID" sz="4800" cap="small" dirty="0">
              <a:latin typeface="Raleway" panose="020B0003030101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t="-1" r="-10738" b="73892"/>
          <a:stretch/>
        </p:blipFill>
        <p:spPr>
          <a:xfrm>
            <a:off x="7411424" y="0"/>
            <a:ext cx="5347044" cy="127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0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IQ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96" y="0"/>
            <a:ext cx="470370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" y="18656"/>
            <a:ext cx="7465566" cy="3601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75" y="3701304"/>
            <a:ext cx="6119351" cy="290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3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935" y="334346"/>
            <a:ext cx="11535991" cy="736730"/>
          </a:xfrm>
        </p:spPr>
        <p:txBody>
          <a:bodyPr/>
          <a:lstStyle/>
          <a:p>
            <a:endParaRPr lang="ar-IQ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43" y="167344"/>
            <a:ext cx="3927643" cy="34625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72146" cy="3013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3123118"/>
            <a:ext cx="3629608" cy="347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46" y="4039067"/>
            <a:ext cx="4303435" cy="241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2"/>
          <a:stretch/>
        </p:blipFill>
        <p:spPr>
          <a:xfrm>
            <a:off x="931652" y="603848"/>
            <a:ext cx="10483339" cy="53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9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IQ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88"/>
          <a:stretch/>
        </p:blipFill>
        <p:spPr>
          <a:xfrm>
            <a:off x="1319115" y="1032899"/>
            <a:ext cx="9158695" cy="49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IQ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" y="0"/>
            <a:ext cx="12101804" cy="68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897" y="2115790"/>
            <a:ext cx="11204027" cy="685800"/>
          </a:xfrm>
        </p:spPr>
        <p:txBody>
          <a:bodyPr/>
          <a:lstStyle/>
          <a:p>
            <a:endParaRPr lang="ar-IQ"/>
          </a:p>
        </p:txBody>
      </p:sp>
      <p:pic>
        <p:nvPicPr>
          <p:cNvPr id="3" name="Picture 2" descr="j02353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035" y="2265555"/>
            <a:ext cx="117157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Stickman 08 by nicubunu - Blue stick man figure illustrating various actions (par of th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244" y="2801590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164447" y="3750364"/>
            <a:ext cx="142875" cy="1428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6037572" y="3842439"/>
            <a:ext cx="71438" cy="7143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00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5667685" y="4831451"/>
            <a:ext cx="71437" cy="7143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00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4515160" y="4902889"/>
            <a:ext cx="71437" cy="7143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00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4588185" y="5045764"/>
            <a:ext cx="144462" cy="433387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175874" y="5464864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900" dirty="0">
                <a:solidFill>
                  <a:srgbClr val="000000"/>
                </a:solidFill>
                <a:latin typeface="Verdana" charset="0"/>
                <a:ea typeface="ＭＳ Ｐゴシック" charset="0"/>
              </a:rPr>
              <a:t>Motion sensor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5524810" y="4974326"/>
            <a:ext cx="142875" cy="649288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091422" y="5623614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900">
                <a:solidFill>
                  <a:srgbClr val="000000"/>
                </a:solidFill>
                <a:latin typeface="Verdana" charset="0"/>
                <a:ea typeface="ＭＳ Ｐゴシック" charset="0"/>
              </a:rPr>
              <a:t>Motion sensor</a:t>
            </a: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6105835" y="3923401"/>
            <a:ext cx="360362" cy="358775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6045510" y="4255189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900" dirty="0">
                <a:solidFill>
                  <a:srgbClr val="000000"/>
                </a:solidFill>
                <a:latin typeface="Verdana" charset="0"/>
                <a:ea typeface="ＭＳ Ｐゴシック" charset="0"/>
              </a:rPr>
              <a:t>Motion sensor</a:t>
            </a: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H="1" flipV="1">
            <a:off x="4372285" y="2958201"/>
            <a:ext cx="792162" cy="719138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4163528" y="2801590"/>
            <a:ext cx="84613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900" dirty="0">
                <a:solidFill>
                  <a:srgbClr val="000000"/>
                </a:solidFill>
                <a:latin typeface="Verdana" charset="0"/>
                <a:ea typeface="ＭＳ Ｐゴシック" charset="0"/>
              </a:rPr>
              <a:t>ECG sensor</a:t>
            </a:r>
          </a:p>
        </p:txBody>
      </p:sp>
      <p:sp>
        <p:nvSpPr>
          <p:cNvPr id="17" name="Arc 18"/>
          <p:cNvSpPr>
            <a:spLocks/>
          </p:cNvSpPr>
          <p:nvPr/>
        </p:nvSpPr>
        <p:spPr bwMode="auto">
          <a:xfrm rot="3089287">
            <a:off x="6748772" y="3605902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8" name="Arc 19"/>
          <p:cNvSpPr>
            <a:spLocks/>
          </p:cNvSpPr>
          <p:nvPr/>
        </p:nvSpPr>
        <p:spPr bwMode="auto">
          <a:xfrm rot="3089287">
            <a:off x="6747978" y="3535258"/>
            <a:ext cx="720725" cy="5762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9" name="Arc 20"/>
          <p:cNvSpPr>
            <a:spLocks/>
          </p:cNvSpPr>
          <p:nvPr/>
        </p:nvSpPr>
        <p:spPr bwMode="auto">
          <a:xfrm rot="3089287">
            <a:off x="5740709" y="5477564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" name="Arc 21"/>
          <p:cNvSpPr>
            <a:spLocks/>
          </p:cNvSpPr>
          <p:nvPr/>
        </p:nvSpPr>
        <p:spPr bwMode="auto">
          <a:xfrm rot="3089287">
            <a:off x="5739916" y="5406920"/>
            <a:ext cx="720725" cy="5762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" name="Arc 22"/>
          <p:cNvSpPr>
            <a:spLocks/>
          </p:cNvSpPr>
          <p:nvPr/>
        </p:nvSpPr>
        <p:spPr bwMode="auto">
          <a:xfrm rot="8055472">
            <a:off x="4304022" y="4955277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2" name="Arc 23"/>
          <p:cNvSpPr>
            <a:spLocks/>
          </p:cNvSpPr>
          <p:nvPr/>
        </p:nvSpPr>
        <p:spPr bwMode="auto">
          <a:xfrm rot="8049972">
            <a:off x="4227028" y="4903683"/>
            <a:ext cx="720725" cy="5762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3" name="Arc 24"/>
          <p:cNvSpPr>
            <a:spLocks/>
          </p:cNvSpPr>
          <p:nvPr/>
        </p:nvSpPr>
        <p:spPr bwMode="auto">
          <a:xfrm rot="-4366981">
            <a:off x="4524684" y="3213789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4" name="Arc 25"/>
          <p:cNvSpPr>
            <a:spLocks/>
          </p:cNvSpPr>
          <p:nvPr/>
        </p:nvSpPr>
        <p:spPr bwMode="auto">
          <a:xfrm rot="-4379279">
            <a:off x="4442928" y="3103458"/>
            <a:ext cx="720725" cy="5762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25" name="Picture 26" descr="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472" y="4974326"/>
            <a:ext cx="5762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rc 27"/>
          <p:cNvSpPr>
            <a:spLocks/>
          </p:cNvSpPr>
          <p:nvPr/>
        </p:nvSpPr>
        <p:spPr bwMode="auto">
          <a:xfrm rot="3172933">
            <a:off x="6767822" y="4686989"/>
            <a:ext cx="649288" cy="404812"/>
          </a:xfrm>
          <a:custGeom>
            <a:avLst/>
            <a:gdLst>
              <a:gd name="G0" fmla="+- 0 0 0"/>
              <a:gd name="G1" fmla="+- 17315 0 0"/>
              <a:gd name="G2" fmla="+- 21600 0 0"/>
              <a:gd name="T0" fmla="*/ 12913 w 21600"/>
              <a:gd name="T1" fmla="*/ 0 h 17315"/>
              <a:gd name="T2" fmla="*/ 21600 w 21600"/>
              <a:gd name="T3" fmla="*/ 17315 h 17315"/>
              <a:gd name="T4" fmla="*/ 0 w 21600"/>
              <a:gd name="T5" fmla="*/ 17315 h 17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315" fill="none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</a:path>
              <a:path w="21600" h="17315" stroke="0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  <a:lnTo>
                  <a:pt x="0" y="17315"/>
                </a:lnTo>
                <a:close/>
              </a:path>
            </a:pathLst>
          </a:custGeom>
          <a:noFill/>
          <a:ln w="127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FF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7" name="Arc 28"/>
          <p:cNvSpPr>
            <a:spLocks/>
          </p:cNvSpPr>
          <p:nvPr/>
        </p:nvSpPr>
        <p:spPr bwMode="auto">
          <a:xfrm rot="3178077">
            <a:off x="6819416" y="4760808"/>
            <a:ext cx="504825" cy="331787"/>
          </a:xfrm>
          <a:custGeom>
            <a:avLst/>
            <a:gdLst>
              <a:gd name="G0" fmla="+- 0 0 0"/>
              <a:gd name="G1" fmla="+- 17315 0 0"/>
              <a:gd name="G2" fmla="+- 21600 0 0"/>
              <a:gd name="T0" fmla="*/ 12913 w 21600"/>
              <a:gd name="T1" fmla="*/ 0 h 17315"/>
              <a:gd name="T2" fmla="*/ 21600 w 21600"/>
              <a:gd name="T3" fmla="*/ 17315 h 17315"/>
              <a:gd name="T4" fmla="*/ 0 w 21600"/>
              <a:gd name="T5" fmla="*/ 17315 h 17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315" fill="none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</a:path>
              <a:path w="21600" h="17315" stroke="0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  <a:lnTo>
                  <a:pt x="0" y="17315"/>
                </a:lnTo>
                <a:close/>
              </a:path>
            </a:pathLst>
          </a:custGeom>
          <a:noFill/>
          <a:ln w="127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FF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8" name="Arc 29"/>
          <p:cNvSpPr>
            <a:spLocks/>
          </p:cNvSpPr>
          <p:nvPr/>
        </p:nvSpPr>
        <p:spPr bwMode="auto">
          <a:xfrm rot="3260608">
            <a:off x="6815447" y="4815576"/>
            <a:ext cx="431800" cy="260350"/>
          </a:xfrm>
          <a:custGeom>
            <a:avLst/>
            <a:gdLst>
              <a:gd name="G0" fmla="+- 0 0 0"/>
              <a:gd name="G1" fmla="+- 17315 0 0"/>
              <a:gd name="G2" fmla="+- 21600 0 0"/>
              <a:gd name="T0" fmla="*/ 12913 w 21600"/>
              <a:gd name="T1" fmla="*/ 0 h 17315"/>
              <a:gd name="T2" fmla="*/ 21600 w 21600"/>
              <a:gd name="T3" fmla="*/ 17315 h 17315"/>
              <a:gd name="T4" fmla="*/ 0 w 21600"/>
              <a:gd name="T5" fmla="*/ 17315 h 17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315" fill="none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</a:path>
              <a:path w="21600" h="17315" stroke="0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  <a:lnTo>
                  <a:pt x="0" y="17315"/>
                </a:lnTo>
                <a:close/>
              </a:path>
            </a:pathLst>
          </a:custGeom>
          <a:noFill/>
          <a:ln w="127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FF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9" name="AutoShape 30"/>
          <p:cNvSpPr>
            <a:spLocks noChangeArrowheads="1"/>
          </p:cNvSpPr>
          <p:nvPr/>
        </p:nvSpPr>
        <p:spPr bwMode="auto">
          <a:xfrm>
            <a:off x="6675747" y="4686989"/>
            <a:ext cx="360363" cy="287337"/>
          </a:xfrm>
          <a:prstGeom prst="lightningBol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30" name="Picture 31" descr="#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878" y="3001064"/>
            <a:ext cx="2089150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245" y="5190226"/>
            <a:ext cx="4445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Line 34"/>
          <p:cNvSpPr>
            <a:spLocks noChangeShapeType="1"/>
          </p:cNvSpPr>
          <p:nvPr/>
        </p:nvSpPr>
        <p:spPr bwMode="auto">
          <a:xfrm flipV="1">
            <a:off x="7439594" y="4369489"/>
            <a:ext cx="504825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33" name="Picture 35" descr="MC900411406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035" y="2027450"/>
            <a:ext cx="425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Line 36"/>
          <p:cNvSpPr>
            <a:spLocks noChangeShapeType="1"/>
          </p:cNvSpPr>
          <p:nvPr/>
        </p:nvSpPr>
        <p:spPr bwMode="auto">
          <a:xfrm flipV="1">
            <a:off x="9707906" y="2569264"/>
            <a:ext cx="649287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35" name="Picture 37" descr="#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01" y="3666800"/>
            <a:ext cx="7143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Line 38"/>
          <p:cNvSpPr>
            <a:spLocks noChangeShapeType="1"/>
          </p:cNvSpPr>
          <p:nvPr/>
        </p:nvSpPr>
        <p:spPr bwMode="auto">
          <a:xfrm flipV="1">
            <a:off x="9707906" y="4217907"/>
            <a:ext cx="719137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7" name="Text Box 39"/>
          <p:cNvSpPr txBox="1">
            <a:spLocks noChangeArrowheads="1"/>
          </p:cNvSpPr>
          <p:nvPr/>
        </p:nvSpPr>
        <p:spPr bwMode="auto">
          <a:xfrm>
            <a:off x="8414046" y="3672407"/>
            <a:ext cx="9128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Verdana" charset="0"/>
                <a:ea typeface="ＭＳ Ｐゴシック" charset="0"/>
              </a:rPr>
              <a:t>Internet</a:t>
            </a:r>
          </a:p>
        </p:txBody>
      </p:sp>
      <p:sp>
        <p:nvSpPr>
          <p:cNvPr id="38" name="Title 38"/>
          <p:cNvSpPr txBox="1">
            <a:spLocks/>
          </p:cNvSpPr>
          <p:nvPr/>
        </p:nvSpPr>
        <p:spPr>
          <a:xfrm>
            <a:off x="1166701" y="999925"/>
            <a:ext cx="11204027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IoE: People connecting with Things</a:t>
            </a:r>
            <a:endParaRPr lang="en-US" dirty="0"/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V="1">
            <a:off x="8656192" y="4601676"/>
            <a:ext cx="0" cy="561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tx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8" y="2713605"/>
            <a:ext cx="3717386" cy="35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  <p:bldP spid="14" grpId="0"/>
      <p:bldP spid="17" grpId="0" animBg="1"/>
      <p:bldP spid="18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4" grpId="0" animBg="1"/>
      <p:bldP spid="36" grpId="0" animBg="1"/>
      <p:bldP spid="37" grpId="0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IQ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0" y="719544"/>
            <a:ext cx="6459893" cy="4844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73" y="1800805"/>
            <a:ext cx="5250213" cy="35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1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IQ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08" y="693823"/>
            <a:ext cx="5565710" cy="2497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72" y="2836506"/>
            <a:ext cx="4772229" cy="3050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" y="4655565"/>
            <a:ext cx="3393000" cy="1670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9" y="2533261"/>
            <a:ext cx="3038605" cy="2281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08" y="1716930"/>
            <a:ext cx="3556518" cy="45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85" y="-102636"/>
            <a:ext cx="9277237" cy="7291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728" y="1038030"/>
            <a:ext cx="5173098" cy="501520"/>
          </a:xfrm>
        </p:spPr>
        <p:txBody>
          <a:bodyPr>
            <a:normAutofit fontScale="90000"/>
          </a:bodyPr>
          <a:lstStyle/>
          <a:p>
            <a:r>
              <a:rPr lang="en-IN" sz="3600" cap="small" dirty="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+mj-cs"/>
              </a:rPr>
              <a:t>Applications</a:t>
            </a:r>
            <a:r>
              <a:rPr lang="en-IN" sz="3600" cap="small" dirty="0">
                <a:solidFill>
                  <a:schemeClr val="tx1"/>
                </a:solidFill>
                <a:latin typeface="Raleway" panose="020B0003030101060003" pitchFamily="34" charset="0"/>
                <a:cs typeface="+mj-cs"/>
              </a:rPr>
              <a:t> of </a:t>
            </a:r>
            <a:r>
              <a:rPr lang="en-IN" sz="3600" cap="small" dirty="0" err="1">
                <a:solidFill>
                  <a:schemeClr val="tx1"/>
                </a:solidFill>
                <a:latin typeface="Raleway" panose="020B0003030101060003" pitchFamily="34" charset="0"/>
                <a:cs typeface="+mj-cs"/>
              </a:rPr>
              <a:t>IoT</a:t>
            </a:r>
            <a:endParaRPr lang="ar-IQ" sz="3600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8112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 noGrp="1"/>
          </p:cNvSpPr>
          <p:nvPr>
            <p:ph type="title"/>
          </p:nvPr>
        </p:nvSpPr>
        <p:spPr>
          <a:xfrm>
            <a:off x="-2756467" y="1019110"/>
            <a:ext cx="11204027" cy="68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cap="small" dirty="0" smtClean="0"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Applications</a:t>
            </a:r>
            <a:r>
              <a:rPr lang="en-IN" sz="3200" b="1" cap="small" dirty="0" smtClean="0">
                <a:solidFill>
                  <a:schemeClr val="tx1"/>
                </a:solidFill>
                <a:latin typeface="Raleway" panose="020B0003030101060003" pitchFamily="34" charset="0"/>
              </a:rPr>
              <a:t> of </a:t>
            </a:r>
            <a:r>
              <a:rPr lang="en-IN" sz="3200" b="1" cap="small" dirty="0" err="1" smtClean="0">
                <a:solidFill>
                  <a:schemeClr val="tx1"/>
                </a:solidFill>
                <a:latin typeface="Raleway" panose="020B0003030101060003" pitchFamily="34" charset="0"/>
              </a:rPr>
              <a:t>IoT</a:t>
            </a:r>
            <a:endParaRPr lang="id-ID" sz="3200" b="1" cap="small" dirty="0">
              <a:solidFill>
                <a:schemeClr val="tx1"/>
              </a:solidFill>
              <a:latin typeface="Raleway" panose="020B00030301010600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726" y="1804418"/>
            <a:ext cx="6630333" cy="4564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886" y="1804418"/>
            <a:ext cx="7727246" cy="43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7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15235" y="1312674"/>
            <a:ext cx="29466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chemeClr val="accent1"/>
                </a:solidFill>
                <a:latin typeface="Raleway" panose="020B0003030101060003" pitchFamily="34" charset="0"/>
              </a:rPr>
              <a:t>Network of Physical Objects</a:t>
            </a:r>
            <a:endParaRPr lang="id-ID" sz="1600" b="1" dirty="0">
              <a:solidFill>
                <a:schemeClr val="accent1"/>
              </a:solidFill>
              <a:latin typeface="Raleway" panose="020B00030301010600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103" y="796151"/>
            <a:ext cx="11204027" cy="685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What is </a:t>
            </a:r>
            <a:r>
              <a:rPr lang="en-US" sz="2000" dirty="0" err="1" smtClean="0"/>
              <a:t>IoT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96" y="1612585"/>
            <a:ext cx="2795175" cy="2312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39" y="4606506"/>
            <a:ext cx="1884996" cy="1346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700" y="4906304"/>
            <a:ext cx="2068306" cy="1604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75" y="2216989"/>
            <a:ext cx="1999524" cy="1235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60" y="3301154"/>
            <a:ext cx="2086561" cy="1607041"/>
          </a:xfrm>
          <a:prstGeom prst="rect">
            <a:avLst/>
          </a:prstGeom>
        </p:spPr>
      </p:pic>
      <p:sp>
        <p:nvSpPr>
          <p:cNvPr id="16" name="Up-Down Arrow 15"/>
          <p:cNvSpPr/>
          <p:nvPr/>
        </p:nvSpPr>
        <p:spPr>
          <a:xfrm rot="3551887">
            <a:off x="7689762" y="2619227"/>
            <a:ext cx="252296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  <p:sp>
        <p:nvSpPr>
          <p:cNvPr id="17" name="Up-Down Arrow 16"/>
          <p:cNvSpPr/>
          <p:nvPr/>
        </p:nvSpPr>
        <p:spPr>
          <a:xfrm rot="6788309">
            <a:off x="7647143" y="4499056"/>
            <a:ext cx="242316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  <p:sp>
        <p:nvSpPr>
          <p:cNvPr id="18" name="Up-Down Arrow 17"/>
          <p:cNvSpPr/>
          <p:nvPr/>
        </p:nvSpPr>
        <p:spPr>
          <a:xfrm rot="3551887">
            <a:off x="3909675" y="4378064"/>
            <a:ext cx="226934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  <p:sp>
        <p:nvSpPr>
          <p:cNvPr id="19" name="Up-Down Arrow 18"/>
          <p:cNvSpPr/>
          <p:nvPr/>
        </p:nvSpPr>
        <p:spPr>
          <a:xfrm rot="7417513">
            <a:off x="4118092" y="2659610"/>
            <a:ext cx="242316" cy="1216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17" y="1676501"/>
            <a:ext cx="674019" cy="6740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37" y="3767666"/>
            <a:ext cx="674019" cy="6740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36" y="1612585"/>
            <a:ext cx="674019" cy="6740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08" y="4221115"/>
            <a:ext cx="674019" cy="674019"/>
          </a:xfrm>
          <a:prstGeom prst="rect">
            <a:avLst/>
          </a:prstGeom>
        </p:spPr>
      </p:pic>
      <p:sp>
        <p:nvSpPr>
          <p:cNvPr id="28" name="Text Box 39"/>
          <p:cNvSpPr txBox="1">
            <a:spLocks noChangeArrowheads="1"/>
          </p:cNvSpPr>
          <p:nvPr/>
        </p:nvSpPr>
        <p:spPr bwMode="auto">
          <a:xfrm>
            <a:off x="5435433" y="3772517"/>
            <a:ext cx="9128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Verdana" charset="0"/>
                <a:ea typeface="ＭＳ Ｐゴシック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44070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57" y="506491"/>
            <a:ext cx="3290904" cy="1995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15" y="506491"/>
            <a:ext cx="3427040" cy="2072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718" y="445736"/>
            <a:ext cx="3601060" cy="2194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8" y="2785954"/>
            <a:ext cx="2866755" cy="1333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795746" y="6250514"/>
            <a:ext cx="141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skerville Old Face" panose="02020602080505020303" pitchFamily="18" charset="0"/>
              </a:rPr>
              <a:t>Healthcare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99565" y="784069"/>
            <a:ext cx="2444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 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4" descr="http://www.cccblog.org/wp-content/uploads/2011/11/offbeat_fridge2_600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718" y="2907813"/>
            <a:ext cx="2962995" cy="35555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82" y="2785954"/>
            <a:ext cx="2950311" cy="1621649"/>
          </a:xfrm>
          <a:prstGeom prst="rect">
            <a:avLst/>
          </a:prstGeom>
        </p:spPr>
      </p:pic>
      <p:pic>
        <p:nvPicPr>
          <p:cNvPr id="26" name="Picture 2" descr="http://media.gadgetsin.com/2014/05/wellograph_smart_watch_with_fitness_tracker_3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12" y="4580096"/>
            <a:ext cx="3140298" cy="17271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94"/>
          <a:stretch/>
        </p:blipFill>
        <p:spPr>
          <a:xfrm>
            <a:off x="173829" y="2566852"/>
            <a:ext cx="6583065" cy="3541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19772" y="2358994"/>
            <a:ext cx="4630998" cy="37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266427" y="319351"/>
            <a:ext cx="226587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Sensors and Actuators</a:t>
            </a:r>
            <a:endParaRPr lang="ar-IQ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11841" y="1441580"/>
            <a:ext cx="332615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 noGrp="1"/>
          </p:cNvSpPr>
          <p:nvPr>
            <p:ph type="title"/>
          </p:nvPr>
        </p:nvSpPr>
        <p:spPr>
          <a:xfrm>
            <a:off x="581573" y="151334"/>
            <a:ext cx="112040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d-ID" sz="3200" b="1" cap="small" dirty="0">
              <a:solidFill>
                <a:schemeClr val="tx1"/>
              </a:solidFill>
              <a:latin typeface="Raleway" panose="020B00030301010600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14" y="1415376"/>
            <a:ext cx="5341339" cy="3949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53" y="1144784"/>
            <a:ext cx="5197153" cy="482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89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RFID</a:t>
            </a:r>
            <a:endParaRPr lang="ar-IQ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4" y="3439642"/>
            <a:ext cx="5547944" cy="2849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4" y="642830"/>
            <a:ext cx="3600691" cy="2700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12676" y="3426081"/>
            <a:ext cx="5089332" cy="28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Sensor Alarm Based GSM</a:t>
            </a:r>
            <a:endParaRPr lang="ar-IQ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21" y="1270513"/>
            <a:ext cx="5421083" cy="5421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302" y="1995957"/>
            <a:ext cx="5038531" cy="3778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786" y="1270513"/>
            <a:ext cx="3707355" cy="35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581" y="225490"/>
            <a:ext cx="11204027" cy="685800"/>
          </a:xfrm>
        </p:spPr>
        <p:txBody>
          <a:bodyPr/>
          <a:lstStyle/>
          <a:p>
            <a:r>
              <a:rPr lang="en-US" dirty="0" smtClean="0"/>
              <a:t>  SWAT Robot</a:t>
            </a:r>
            <a:endParaRPr lang="ar-IQ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6" y="942392"/>
            <a:ext cx="4379168" cy="3284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1" b="12766"/>
          <a:stretch/>
        </p:blipFill>
        <p:spPr>
          <a:xfrm>
            <a:off x="836646" y="4335223"/>
            <a:ext cx="4379168" cy="2457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5"/>
          <a:stretch/>
        </p:blipFill>
        <p:spPr>
          <a:xfrm>
            <a:off x="5658385" y="1077685"/>
            <a:ext cx="6275467" cy="552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7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IQ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9" y="812611"/>
            <a:ext cx="10842171" cy="59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1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IQ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30862" y="762000"/>
            <a:ext cx="11204027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Unlocking the Massive potential of </a:t>
            </a:r>
            <a:r>
              <a:rPr lang="en-US" dirty="0" err="1" smtClean="0"/>
              <a:t>IoT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676" y="1447800"/>
            <a:ext cx="8928440" cy="492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57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134397" y="1735913"/>
            <a:ext cx="98455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IN" sz="2000" dirty="0">
                <a:latin typeface="Raleway" panose="020B0003030101060003" pitchFamily="34" charset="0"/>
              </a:rPr>
              <a:t> </a:t>
            </a:r>
            <a:r>
              <a:rPr lang="en-IN" sz="2400" dirty="0" smtClean="0">
                <a:latin typeface="Raleway" panose="020B0003030101060003" pitchFamily="34" charset="0"/>
              </a:rPr>
              <a:t>Connectivity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IN" sz="2400" dirty="0" smtClean="0">
                <a:latin typeface="Raleway" panose="020B0003030101060003" pitchFamily="34" charset="0"/>
              </a:rPr>
              <a:t>Power Management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IN" sz="2400" dirty="0" smtClean="0">
                <a:latin typeface="Raleway" panose="020B0003030101060003" pitchFamily="34" charset="0"/>
              </a:rPr>
              <a:t>Security 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</a:pPr>
            <a:endParaRPr lang="en-IN" sz="2400" dirty="0" smtClean="0">
              <a:latin typeface="Raleway" panose="020B0003030101060003" pitchFamily="34" charset="0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IN" sz="2400" dirty="0" smtClean="0">
                <a:latin typeface="Raleway" panose="020B0003030101060003" pitchFamily="34" charset="0"/>
              </a:rPr>
              <a:t>Rapid Evolution</a:t>
            </a:r>
            <a:endParaRPr lang="en-IN" sz="2400" dirty="0">
              <a:latin typeface="Raleway" panose="020B00030301010600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Challenges of </a:t>
            </a:r>
            <a:r>
              <a:rPr lang="en-US" sz="3600" dirty="0" err="1"/>
              <a:t>IoT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533" y="814882"/>
            <a:ext cx="2065992" cy="2053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046" y="814883"/>
            <a:ext cx="2436919" cy="2096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29" y="3419690"/>
            <a:ext cx="5056296" cy="311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5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11" y="981788"/>
            <a:ext cx="9713523" cy="46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238125"/>
            <a:ext cx="11864943" cy="63436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581573" y="151334"/>
            <a:ext cx="112040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d-ID" sz="3200" b="1" cap="small" dirty="0">
              <a:solidFill>
                <a:schemeClr val="tx1"/>
              </a:solidFill>
              <a:latin typeface="Raleway" panose="020B00030301010600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93" y="3190186"/>
            <a:ext cx="489410" cy="489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43" y="691791"/>
            <a:ext cx="337009" cy="337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718" y="3165245"/>
            <a:ext cx="489410" cy="489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26" y="3600452"/>
            <a:ext cx="438149" cy="438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68" y="2502920"/>
            <a:ext cx="489410" cy="489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591" y="615590"/>
            <a:ext cx="413210" cy="4132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23" y="4254732"/>
            <a:ext cx="489410" cy="489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343" y="3793896"/>
            <a:ext cx="489410" cy="489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493" y="332785"/>
            <a:ext cx="489410" cy="489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43" y="615590"/>
            <a:ext cx="489410" cy="4894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930" y="1815641"/>
            <a:ext cx="489410" cy="4894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68" y="1907257"/>
            <a:ext cx="489410" cy="489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01" y="2129966"/>
            <a:ext cx="489410" cy="489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43" y="1463216"/>
            <a:ext cx="489410" cy="4894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018" y="1105000"/>
            <a:ext cx="489410" cy="48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9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1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9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3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00"/>
                            </p:stCondLst>
                            <p:childTnLst>
                              <p:par>
                                <p:cTn id="8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1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IQ" dirty="0" smtClean="0"/>
              <a:t>ر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21" y="377939"/>
            <a:ext cx="5580332" cy="3138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21" y="3639803"/>
            <a:ext cx="5580332" cy="3138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45" y="87876"/>
            <a:ext cx="4730673" cy="6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5" y="2504342"/>
            <a:ext cx="2838311" cy="2671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16" y="2769576"/>
            <a:ext cx="3106616" cy="2329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669" y="2504342"/>
            <a:ext cx="1430215" cy="14302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611" y="3934557"/>
            <a:ext cx="1463919" cy="14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IoT</a:t>
            </a:r>
            <a:r>
              <a:rPr lang="en-US" dirty="0" smtClean="0"/>
              <a:t> : Web server based </a:t>
            </a:r>
            <a:r>
              <a:rPr lang="en-US" dirty="0" err="1" smtClean="0"/>
              <a:t>NodeMcu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67" y="2510287"/>
            <a:ext cx="5320545" cy="31820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78" y="2400382"/>
            <a:ext cx="5700401" cy="32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20" y="0"/>
            <a:ext cx="9530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88"/>
          <p:cNvSpPr>
            <a:spLocks/>
          </p:cNvSpPr>
          <p:nvPr/>
        </p:nvSpPr>
        <p:spPr bwMode="auto">
          <a:xfrm rot="16200000">
            <a:off x="-924505" y="4613496"/>
            <a:ext cx="320484" cy="32048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 rot="16200000">
            <a:off x="-596084" y="4901114"/>
            <a:ext cx="450521" cy="45052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1" name="Freeform 90"/>
          <p:cNvSpPr>
            <a:spLocks/>
          </p:cNvSpPr>
          <p:nvPr/>
        </p:nvSpPr>
        <p:spPr bwMode="auto">
          <a:xfrm rot="16200000">
            <a:off x="-78754" y="5068436"/>
            <a:ext cx="675678" cy="67567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2" name="Freeform 91"/>
          <p:cNvSpPr>
            <a:spLocks/>
          </p:cNvSpPr>
          <p:nvPr/>
        </p:nvSpPr>
        <p:spPr bwMode="auto">
          <a:xfrm rot="16200000">
            <a:off x="695990" y="4553657"/>
            <a:ext cx="807156" cy="8071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3" name="Freeform 92"/>
          <p:cNvSpPr>
            <a:spLocks/>
          </p:cNvSpPr>
          <p:nvPr/>
        </p:nvSpPr>
        <p:spPr bwMode="auto">
          <a:xfrm rot="16200000">
            <a:off x="1657291" y="4422325"/>
            <a:ext cx="1299029" cy="129902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 rot="16200000">
            <a:off x="3223438" y="4099924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5" name="Freeform 94"/>
          <p:cNvSpPr>
            <a:spLocks/>
          </p:cNvSpPr>
          <p:nvPr/>
        </p:nvSpPr>
        <p:spPr bwMode="auto">
          <a:xfrm rot="16200000">
            <a:off x="5264668" y="4520365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6" name="Freeform 95"/>
          <p:cNvSpPr>
            <a:spLocks/>
          </p:cNvSpPr>
          <p:nvPr/>
        </p:nvSpPr>
        <p:spPr bwMode="auto">
          <a:xfrm rot="16200000">
            <a:off x="9236713" y="4181501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7" name="Freeform 96"/>
          <p:cNvSpPr>
            <a:spLocks/>
          </p:cNvSpPr>
          <p:nvPr/>
        </p:nvSpPr>
        <p:spPr bwMode="auto">
          <a:xfrm rot="16200000">
            <a:off x="4174011" y="4363480"/>
            <a:ext cx="439594" cy="43959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8" name="Freeform 97"/>
          <p:cNvSpPr>
            <a:spLocks/>
          </p:cNvSpPr>
          <p:nvPr/>
        </p:nvSpPr>
        <p:spPr bwMode="auto">
          <a:xfrm rot="16200000">
            <a:off x="4810361" y="4347451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99" name="Freeform 98"/>
          <p:cNvSpPr>
            <a:spLocks/>
          </p:cNvSpPr>
          <p:nvPr/>
        </p:nvSpPr>
        <p:spPr bwMode="auto">
          <a:xfrm rot="16200000">
            <a:off x="6182974" y="4883260"/>
            <a:ext cx="1102856" cy="11028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00" name="Freeform 99"/>
          <p:cNvSpPr>
            <a:spLocks/>
          </p:cNvSpPr>
          <p:nvPr/>
        </p:nvSpPr>
        <p:spPr bwMode="auto">
          <a:xfrm rot="16200000">
            <a:off x="7364657" y="3771180"/>
            <a:ext cx="1498367" cy="14983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01" name="Freeform 100"/>
          <p:cNvSpPr>
            <a:spLocks/>
          </p:cNvSpPr>
          <p:nvPr/>
        </p:nvSpPr>
        <p:spPr bwMode="auto">
          <a:xfrm rot="16200000">
            <a:off x="10267483" y="3540121"/>
            <a:ext cx="1270874" cy="127087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02" name="Freeform 101"/>
          <p:cNvSpPr>
            <a:spLocks/>
          </p:cNvSpPr>
          <p:nvPr/>
        </p:nvSpPr>
        <p:spPr bwMode="auto">
          <a:xfrm rot="16200000">
            <a:off x="420415" y="4114396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03" name="Freeform 102"/>
          <p:cNvSpPr>
            <a:spLocks/>
          </p:cNvSpPr>
          <p:nvPr/>
        </p:nvSpPr>
        <p:spPr bwMode="auto">
          <a:xfrm rot="16200000">
            <a:off x="10466683" y="2918993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05" name="Freeform 104"/>
          <p:cNvSpPr>
            <a:spLocks/>
          </p:cNvSpPr>
          <p:nvPr/>
        </p:nvSpPr>
        <p:spPr bwMode="auto">
          <a:xfrm rot="16200000">
            <a:off x="4174011" y="3594671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13" name="TextBox 12"/>
          <p:cNvSpPr txBox="1"/>
          <p:nvPr/>
        </p:nvSpPr>
        <p:spPr>
          <a:xfrm>
            <a:off x="2885259" y="2521473"/>
            <a:ext cx="6959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solidFill>
                  <a:schemeClr val="bg1"/>
                </a:solidFill>
                <a:latin typeface="Raleway" panose="020B0003030101060003" pitchFamily="34" charset="0"/>
              </a:rPr>
              <a:t>Thank you !</a:t>
            </a:r>
            <a:endParaRPr lang="id-ID" sz="5400" dirty="0" smtClean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225403" y="6310026"/>
            <a:ext cx="320484" cy="32048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6" name="Freeform 35"/>
          <p:cNvSpPr>
            <a:spLocks/>
          </p:cNvSpPr>
          <p:nvPr/>
        </p:nvSpPr>
        <p:spPr bwMode="auto">
          <a:xfrm rot="16200000">
            <a:off x="553824" y="6597644"/>
            <a:ext cx="450521" cy="45052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7" name="Freeform 36"/>
          <p:cNvSpPr>
            <a:spLocks/>
          </p:cNvSpPr>
          <p:nvPr/>
        </p:nvSpPr>
        <p:spPr bwMode="auto">
          <a:xfrm rot="16200000">
            <a:off x="1071154" y="6764966"/>
            <a:ext cx="675678" cy="67567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8" name="Freeform 37"/>
          <p:cNvSpPr>
            <a:spLocks/>
          </p:cNvSpPr>
          <p:nvPr/>
        </p:nvSpPr>
        <p:spPr bwMode="auto">
          <a:xfrm rot="16200000">
            <a:off x="1845898" y="6250187"/>
            <a:ext cx="807156" cy="8071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 rot="16200000">
            <a:off x="2807199" y="6118855"/>
            <a:ext cx="1299029" cy="129902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0" name="Freeform 39"/>
          <p:cNvSpPr>
            <a:spLocks/>
          </p:cNvSpPr>
          <p:nvPr/>
        </p:nvSpPr>
        <p:spPr bwMode="auto">
          <a:xfrm rot="16200000">
            <a:off x="4373346" y="5796454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 rot="16200000">
            <a:off x="6414576" y="6216895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2" name="Freeform 41"/>
          <p:cNvSpPr>
            <a:spLocks/>
          </p:cNvSpPr>
          <p:nvPr/>
        </p:nvSpPr>
        <p:spPr bwMode="auto">
          <a:xfrm rot="16200000">
            <a:off x="10386621" y="5878031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3" name="Freeform 42"/>
          <p:cNvSpPr>
            <a:spLocks/>
          </p:cNvSpPr>
          <p:nvPr/>
        </p:nvSpPr>
        <p:spPr bwMode="auto">
          <a:xfrm rot="16200000">
            <a:off x="5323919" y="6060010"/>
            <a:ext cx="439594" cy="43959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4" name="Freeform 43"/>
          <p:cNvSpPr>
            <a:spLocks/>
          </p:cNvSpPr>
          <p:nvPr/>
        </p:nvSpPr>
        <p:spPr bwMode="auto">
          <a:xfrm rot="16200000">
            <a:off x="5960269" y="6043981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5" name="Freeform 44"/>
          <p:cNvSpPr>
            <a:spLocks/>
          </p:cNvSpPr>
          <p:nvPr/>
        </p:nvSpPr>
        <p:spPr bwMode="auto">
          <a:xfrm rot="16200000">
            <a:off x="7332882" y="6579790"/>
            <a:ext cx="1102856" cy="11028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6" name="Freeform 45"/>
          <p:cNvSpPr>
            <a:spLocks/>
          </p:cNvSpPr>
          <p:nvPr/>
        </p:nvSpPr>
        <p:spPr bwMode="auto">
          <a:xfrm rot="16200000">
            <a:off x="8514565" y="5467710"/>
            <a:ext cx="1498367" cy="14983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7" name="Freeform 46"/>
          <p:cNvSpPr>
            <a:spLocks/>
          </p:cNvSpPr>
          <p:nvPr/>
        </p:nvSpPr>
        <p:spPr bwMode="auto">
          <a:xfrm rot="16200000">
            <a:off x="11417391" y="5236651"/>
            <a:ext cx="1270874" cy="127087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62" name="Freeform 61"/>
          <p:cNvSpPr>
            <a:spLocks/>
          </p:cNvSpPr>
          <p:nvPr/>
        </p:nvSpPr>
        <p:spPr bwMode="auto">
          <a:xfrm rot="16200000">
            <a:off x="1570323" y="5810926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63" name="Freeform 62"/>
          <p:cNvSpPr>
            <a:spLocks/>
          </p:cNvSpPr>
          <p:nvPr/>
        </p:nvSpPr>
        <p:spPr bwMode="auto">
          <a:xfrm rot="16200000">
            <a:off x="11616591" y="4615523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64" name="Freeform 63"/>
          <p:cNvSpPr>
            <a:spLocks/>
          </p:cNvSpPr>
          <p:nvPr/>
        </p:nvSpPr>
        <p:spPr bwMode="auto">
          <a:xfrm rot="16200000">
            <a:off x="10565177" y="4792032"/>
            <a:ext cx="675678" cy="67567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 rot="16200000">
            <a:off x="5323919" y="5291201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 rot="16200000">
            <a:off x="-205848" y="5539190"/>
            <a:ext cx="320484" cy="32048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6200000">
            <a:off x="122573" y="5826808"/>
            <a:ext cx="450521" cy="45052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 rot="16200000">
            <a:off x="639903" y="5994130"/>
            <a:ext cx="675678" cy="67567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 rot="16200000">
            <a:off x="1414647" y="5479351"/>
            <a:ext cx="807156" cy="8071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 rot="16200000">
            <a:off x="2375948" y="5348019"/>
            <a:ext cx="1299029" cy="129902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 rot="16200000">
            <a:off x="3942095" y="5025618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 rot="16200000">
            <a:off x="5983325" y="5446059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 rot="16200000">
            <a:off x="9955370" y="5107195"/>
            <a:ext cx="761498" cy="76149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rot="16200000">
            <a:off x="4892668" y="5289174"/>
            <a:ext cx="439594" cy="43959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 rot="16200000">
            <a:off x="5529018" y="5273145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 rot="16200000">
            <a:off x="6901631" y="5808954"/>
            <a:ext cx="1102856" cy="110285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 rot="16200000">
            <a:off x="8083314" y="4696874"/>
            <a:ext cx="1498367" cy="14983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 rot="16200000">
            <a:off x="10986140" y="4465815"/>
            <a:ext cx="1270874" cy="1270874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 rot="16200000">
            <a:off x="1139072" y="5040090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8" name="Freeform 47"/>
          <p:cNvSpPr>
            <a:spLocks/>
          </p:cNvSpPr>
          <p:nvPr/>
        </p:nvSpPr>
        <p:spPr bwMode="auto">
          <a:xfrm rot="16200000">
            <a:off x="11185340" y="3844687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49" name="Freeform 48"/>
          <p:cNvSpPr>
            <a:spLocks/>
          </p:cNvSpPr>
          <p:nvPr/>
        </p:nvSpPr>
        <p:spPr bwMode="auto">
          <a:xfrm rot="16200000">
            <a:off x="10133926" y="4021196"/>
            <a:ext cx="675678" cy="675678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50" name="Freeform 49"/>
          <p:cNvSpPr>
            <a:spLocks/>
          </p:cNvSpPr>
          <p:nvPr/>
        </p:nvSpPr>
        <p:spPr bwMode="auto">
          <a:xfrm rot="16200000">
            <a:off x="4892668" y="4520365"/>
            <a:ext cx="353017" cy="35301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53" name="TextBox 52"/>
          <p:cNvSpPr txBox="1"/>
          <p:nvPr/>
        </p:nvSpPr>
        <p:spPr>
          <a:xfrm>
            <a:off x="11148119" y="0"/>
            <a:ext cx="1026718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id-ID" sz="5400" dirty="0" smtClean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7208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3" presetClass="emph" presetSubtype="2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10"/>
                            </p:stCondLst>
                            <p:childTnLst>
                              <p:par>
                                <p:cTn id="1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1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6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1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6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1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6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1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6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1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6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1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6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1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6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1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6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1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76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1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26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1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76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1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6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51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76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9010"/>
                            </p:stCondLst>
                            <p:childTnLst>
                              <p:par>
                                <p:cTn id="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260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9510"/>
                            </p:stCondLst>
                            <p:childTnLst>
                              <p:par>
                                <p:cTn id="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760"/>
                            </p:stCondLst>
                            <p:childTnLst>
                              <p:par>
                                <p:cTn id="1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10"/>
                            </p:stCondLst>
                            <p:childTnLst>
                              <p:par>
                                <p:cTn id="1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260"/>
                            </p:stCondLst>
                            <p:childTnLst>
                              <p:par>
                                <p:cTn id="1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510"/>
                            </p:stCondLst>
                            <p:childTnLst>
                              <p:par>
                                <p:cTn id="1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760"/>
                            </p:stCondLst>
                            <p:childTnLst>
                              <p:par>
                                <p:cTn id="1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1010"/>
                            </p:stCondLst>
                            <p:childTnLst>
                              <p:par>
                                <p:cTn id="1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1260"/>
                            </p:stCondLst>
                            <p:childTnLst>
                              <p:par>
                                <p:cTn id="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1510"/>
                            </p:stCondLst>
                            <p:childTnLst>
                              <p:par>
                                <p:cTn id="1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1760"/>
                            </p:stCondLst>
                            <p:childTnLst>
                              <p:par>
                                <p:cTn id="2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2010"/>
                            </p:stCondLst>
                            <p:childTnLst>
                              <p:par>
                                <p:cTn id="2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2260"/>
                            </p:stCondLst>
                            <p:childTnLst>
                              <p:par>
                                <p:cTn id="2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2510"/>
                            </p:stCondLst>
                            <p:childTnLst>
                              <p:par>
                                <p:cTn id="2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2760"/>
                            </p:stCondLst>
                            <p:childTnLst>
                              <p:par>
                                <p:cTn id="2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3010"/>
                            </p:stCondLst>
                            <p:childTnLst>
                              <p:par>
                                <p:cTn id="2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326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3510"/>
                            </p:stCondLst>
                            <p:childTnLst>
                              <p:par>
                                <p:cTn id="2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3760"/>
                            </p:stCondLst>
                            <p:childTnLst>
                              <p:par>
                                <p:cTn id="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4010"/>
                            </p:stCondLst>
                            <p:childTnLst>
                              <p:par>
                                <p:cTn id="2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4260"/>
                            </p:stCondLst>
                            <p:childTnLst>
                              <p:par>
                                <p:cTn id="2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4510"/>
                            </p:stCondLst>
                            <p:childTnLst>
                              <p:par>
                                <p:cTn id="2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4760"/>
                            </p:stCondLst>
                            <p:childTnLst>
                              <p:par>
                                <p:cTn id="2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5010"/>
                            </p:stCondLst>
                            <p:childTnLst>
                              <p:par>
                                <p:cTn id="266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7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2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2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7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7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2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7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2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5510"/>
                            </p:stCondLst>
                            <p:childTnLst>
                              <p:par>
                                <p:cTn id="517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5" grpId="0" animBg="1"/>
      <p:bldP spid="105" grpId="1" animBg="1"/>
      <p:bldP spid="13" grpId="0"/>
      <p:bldP spid="13" grpId="1"/>
      <p:bldP spid="21" grpId="0" animBg="1"/>
      <p:bldP spid="21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6" grpId="0" animBg="1"/>
      <p:bldP spid="66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3" grpId="0" animBg="1"/>
      <p:bldP spid="5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750" y="1361350"/>
            <a:ext cx="11204027" cy="6858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Baskerville Old Face" panose="02020602080505020303" pitchFamily="18" charset="0"/>
              </a:rPr>
              <a:t>Questions and Discussion</a:t>
            </a:r>
            <a:br>
              <a:rPr lang="en-US" sz="3600" dirty="0">
                <a:latin typeface="Baskerville Old Face" panose="02020602080505020303" pitchFamily="18" charset="0"/>
              </a:rPr>
            </a:b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81" y="532764"/>
            <a:ext cx="5270269" cy="3952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9" t="85594" r="3104"/>
          <a:stretch/>
        </p:blipFill>
        <p:spPr>
          <a:xfrm>
            <a:off x="0" y="4693299"/>
            <a:ext cx="12109105" cy="216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24" y="2962481"/>
            <a:ext cx="2174033" cy="21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Architecture </a:t>
            </a:r>
            <a:endParaRPr lang="ar-IQ" dirty="0"/>
          </a:p>
        </p:txBody>
      </p:sp>
      <p:sp>
        <p:nvSpPr>
          <p:cNvPr id="3" name="Rectangle 2"/>
          <p:cNvSpPr/>
          <p:nvPr/>
        </p:nvSpPr>
        <p:spPr>
          <a:xfrm>
            <a:off x="1124563" y="1416636"/>
            <a:ext cx="6731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accent1"/>
                </a:solidFill>
                <a:latin typeface="Raleway" panose="020B0003030101060003" pitchFamily="34" charset="0"/>
              </a:rPr>
              <a:t>It helps us to understand </a:t>
            </a:r>
            <a:r>
              <a:rPr lang="en-IN" sz="2400" b="1" dirty="0" err="1" smtClean="0">
                <a:solidFill>
                  <a:schemeClr val="accent1"/>
                </a:solidFill>
                <a:latin typeface="Raleway" panose="020B0003030101060003" pitchFamily="34" charset="0"/>
              </a:rPr>
              <a:t>IoT</a:t>
            </a:r>
            <a:r>
              <a:rPr lang="en-IN" sz="2400" b="1" dirty="0" smtClean="0">
                <a:solidFill>
                  <a:schemeClr val="accent1"/>
                </a:solidFill>
                <a:latin typeface="Raleway" panose="020B0003030101060003" pitchFamily="34" charset="0"/>
              </a:rPr>
              <a:t> system deeply</a:t>
            </a:r>
            <a:endParaRPr lang="id-ID" sz="2400" b="1" dirty="0">
              <a:solidFill>
                <a:schemeClr val="accent1"/>
              </a:solidFill>
              <a:latin typeface="Raleway" panose="020B00030301010600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1" b="50000"/>
          <a:stretch/>
        </p:blipFill>
        <p:spPr>
          <a:xfrm>
            <a:off x="304796" y="2096188"/>
            <a:ext cx="11696701" cy="20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27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76" y="992094"/>
            <a:ext cx="11204027" cy="685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Who it work ?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17" y="1751229"/>
            <a:ext cx="9885708" cy="51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316" y="998689"/>
            <a:ext cx="11204027" cy="685800"/>
          </a:xfrm>
        </p:spPr>
        <p:txBody>
          <a:bodyPr/>
          <a:lstStyle/>
          <a:p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IoT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Technologies</a:t>
            </a:r>
            <a:endParaRPr lang="ar-IQ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0171" y="2107261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IN" dirty="0">
                <a:solidFill>
                  <a:schemeClr val="bg1"/>
                </a:solidFill>
                <a:latin typeface="Raleway" panose="020B0003030101060003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Raleway" panose="020B0003030101060003" pitchFamily="34" charset="0"/>
              </a:rPr>
              <a:t>Hardware (Device)  </a:t>
            </a:r>
          </a:p>
        </p:txBody>
      </p:sp>
      <p:sp>
        <p:nvSpPr>
          <p:cNvPr id="7" name="Rectangle 6"/>
          <p:cNvSpPr/>
          <p:nvPr/>
        </p:nvSpPr>
        <p:spPr>
          <a:xfrm>
            <a:off x="2968919" y="2108865"/>
            <a:ext cx="2980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Raleway" panose="020B0003030101060003" pitchFamily="34" charset="0"/>
              </a:rPr>
              <a:t> Communication Technology </a:t>
            </a:r>
          </a:p>
        </p:txBody>
      </p:sp>
      <p:sp>
        <p:nvSpPr>
          <p:cNvPr id="8" name="Rectangle 7"/>
          <p:cNvSpPr/>
          <p:nvPr/>
        </p:nvSpPr>
        <p:spPr>
          <a:xfrm>
            <a:off x="6438133" y="2123105"/>
            <a:ext cx="1668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aleway" panose="020B0003030101060003" pitchFamily="34" charset="0"/>
              </a:rPr>
              <a:t>Protocols for </a:t>
            </a:r>
            <a:r>
              <a:rPr lang="en-US" dirty="0" err="1">
                <a:solidFill>
                  <a:srgbClr val="002060"/>
                </a:solidFill>
                <a:latin typeface="Raleway" panose="020B0003030101060003" pitchFamily="34" charset="0"/>
              </a:rPr>
              <a:t>IoT</a:t>
            </a:r>
            <a:r>
              <a:rPr lang="en-US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endParaRPr lang="ar-IQ" dirty="0"/>
          </a:p>
        </p:txBody>
      </p:sp>
      <p:sp>
        <p:nvSpPr>
          <p:cNvPr id="9" name="Rectangle 8"/>
          <p:cNvSpPr/>
          <p:nvPr/>
        </p:nvSpPr>
        <p:spPr>
          <a:xfrm>
            <a:off x="8502481" y="2137150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aleway" panose="020B0003030101060003" pitchFamily="34" charset="0"/>
              </a:rPr>
              <a:t>Software (IDE) </a:t>
            </a:r>
            <a:endParaRPr lang="ar-IQ" dirty="0"/>
          </a:p>
        </p:txBody>
      </p:sp>
      <p:sp>
        <p:nvSpPr>
          <p:cNvPr id="11" name="Rectangle 10"/>
          <p:cNvSpPr/>
          <p:nvPr/>
        </p:nvSpPr>
        <p:spPr>
          <a:xfrm>
            <a:off x="10055812" y="2107261"/>
            <a:ext cx="197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Raleway" panose="020B0003030101060003" pitchFamily="34" charset="0"/>
              </a:rPr>
              <a:t> Cloud Platforms</a:t>
            </a:r>
          </a:p>
        </p:txBody>
      </p:sp>
      <p:pic>
        <p:nvPicPr>
          <p:cNvPr id="12" name="Picture 2" descr="https://blog.arduino.cc/wp-content/uploads/2012/05/ArduinoUno_R3_Pinouts_6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15" y="3060186"/>
            <a:ext cx="1475641" cy="113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dn-shop.adafruit.com/970x728/1278-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2" t="18378" r="13794" b="18829"/>
          <a:stretch/>
        </p:blipFill>
        <p:spPr bwMode="auto">
          <a:xfrm>
            <a:off x="1432170" y="4353027"/>
            <a:ext cx="1213089" cy="80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65" y="3244738"/>
            <a:ext cx="1194166" cy="804301"/>
          </a:xfrm>
          <a:prstGeom prst="rect">
            <a:avLst/>
          </a:prstGeom>
        </p:spPr>
      </p:pic>
      <p:pic>
        <p:nvPicPr>
          <p:cNvPr id="15" name="Picture 2" descr="https://upload.wikimedia.org/wikipedia/commons/1/15/Embedded_World_2014_Intel_Galileo_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" y="4163193"/>
            <a:ext cx="1394040" cy="99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581573" y="-122198"/>
            <a:ext cx="11204027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1" name="Picture 2" descr="C:\Documents and Settings\Admin\Desktop\communication-iot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05" y="3003983"/>
            <a:ext cx="2687945" cy="26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642322" y="3356542"/>
            <a:ext cx="15355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IN" sz="2000" dirty="0"/>
              <a:t> </a:t>
            </a:r>
            <a:r>
              <a:rPr lang="en-IN" sz="1600" dirty="0" err="1" smtClean="0"/>
              <a:t>CoAP</a:t>
            </a:r>
            <a:endParaRPr lang="en-IN" sz="1600" dirty="0" smtClean="0"/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IN" sz="1600" dirty="0" smtClean="0"/>
              <a:t> HTTPS</a:t>
            </a:r>
            <a:endParaRPr lang="en-IN" sz="1600" dirty="0"/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IN" sz="1600" dirty="0"/>
              <a:t> </a:t>
            </a:r>
            <a:r>
              <a:rPr lang="en-IN" sz="1600" dirty="0" smtClean="0"/>
              <a:t>MQTT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IN" sz="1600" dirty="0" smtClean="0"/>
              <a:t> XMPP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IN" sz="1600" dirty="0" smtClean="0"/>
              <a:t>IPv6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Blip>
                <a:blip r:embed="rId2"/>
              </a:buBlip>
            </a:pPr>
            <a:r>
              <a:rPr lang="en-IN" sz="1600" dirty="0" smtClean="0"/>
              <a:t> 6LoWPAN</a:t>
            </a:r>
            <a:endParaRPr lang="en-IN" sz="1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282" y="3152324"/>
            <a:ext cx="1104543" cy="6081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09" y="4977499"/>
            <a:ext cx="1861483" cy="10474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283" y="4102192"/>
            <a:ext cx="1182181" cy="6923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227" y="3152324"/>
            <a:ext cx="1875371" cy="14079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213" y="4735955"/>
            <a:ext cx="1864515" cy="13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2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IQ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07" y="555056"/>
            <a:ext cx="9783211" cy="59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Programming </a:t>
            </a:r>
            <a:r>
              <a:rPr lang="en-US" dirty="0" err="1" smtClean="0"/>
              <a:t>Languags</a:t>
            </a:r>
            <a:endParaRPr lang="ar-IQ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8"/>
          <a:stretch/>
        </p:blipFill>
        <p:spPr>
          <a:xfrm>
            <a:off x="3881535" y="2873829"/>
            <a:ext cx="8376816" cy="36202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6" t="27531" r="42757" b="10728"/>
          <a:stretch/>
        </p:blipFill>
        <p:spPr>
          <a:xfrm>
            <a:off x="569868" y="2873829"/>
            <a:ext cx="3311667" cy="28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058" y="1229461"/>
            <a:ext cx="11204027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IoT</a:t>
            </a:r>
            <a:r>
              <a:rPr lang="en-US" dirty="0"/>
              <a:t> Platforms</a:t>
            </a:r>
            <a:r>
              <a:rPr lang="ar-IQ" dirty="0"/>
              <a:t/>
            </a:r>
            <a:br>
              <a:rPr lang="ar-IQ" dirty="0"/>
            </a:br>
            <a:endParaRPr lang="ar-IQ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3" y="1775301"/>
            <a:ext cx="5262464" cy="45829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995" y="4457431"/>
            <a:ext cx="5758630" cy="2400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301" y="1660849"/>
            <a:ext cx="4989250" cy="24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3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30B695"/>
      </a:accent1>
      <a:accent2>
        <a:srgbClr val="974E97"/>
      </a:accent2>
      <a:accent3>
        <a:srgbClr val="B9D533"/>
      </a:accent3>
      <a:accent4>
        <a:srgbClr val="525068"/>
      </a:accent4>
      <a:accent5>
        <a:srgbClr val="FFC000"/>
      </a:accent5>
      <a:accent6>
        <a:srgbClr val="1CADE4"/>
      </a:accent6>
      <a:hlink>
        <a:srgbClr val="6EAC1C"/>
      </a:hlink>
      <a:folHlink>
        <a:srgbClr val="C0000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15141</TotalTime>
  <Words>126</Words>
  <Application>Microsoft Office PowerPoint</Application>
  <PresentationFormat>Widescreen</PresentationFormat>
  <Paragraphs>48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Malgun Gothic Semilight</vt:lpstr>
      <vt:lpstr>ＭＳ Ｐゴシック</vt:lpstr>
      <vt:lpstr>Arial</vt:lpstr>
      <vt:lpstr>Baskerville Old Face</vt:lpstr>
      <vt:lpstr>Calibri</vt:lpstr>
      <vt:lpstr>Calibri Light</vt:lpstr>
      <vt:lpstr>Open Sans</vt:lpstr>
      <vt:lpstr>Raleway</vt:lpstr>
      <vt:lpstr>Times New Roman</vt:lpstr>
      <vt:lpstr>Verdana</vt:lpstr>
      <vt:lpstr>Office Theme</vt:lpstr>
      <vt:lpstr>PowerPoint Presentation</vt:lpstr>
      <vt:lpstr>What is IoT</vt:lpstr>
      <vt:lpstr>PowerPoint Presentation</vt:lpstr>
      <vt:lpstr>IoT Architecture </vt:lpstr>
      <vt:lpstr>Who it work ?</vt:lpstr>
      <vt:lpstr>IoT Technologies</vt:lpstr>
      <vt:lpstr>PowerPoint Presentation</vt:lpstr>
      <vt:lpstr>IoT Programming Languags</vt:lpstr>
      <vt:lpstr>IoT Platforms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IoT</vt:lpstr>
      <vt:lpstr>Applications of IoT</vt:lpstr>
      <vt:lpstr>PowerPoint Presentation</vt:lpstr>
      <vt:lpstr>PowerPoint Presentation</vt:lpstr>
      <vt:lpstr>PowerPoint Presentation</vt:lpstr>
      <vt:lpstr>RFID</vt:lpstr>
      <vt:lpstr>Gas Sensor Alarm Based GSM</vt:lpstr>
      <vt:lpstr>  SWAT Robot</vt:lpstr>
      <vt:lpstr>PowerPoint Presentation</vt:lpstr>
      <vt:lpstr>PowerPoint Presentation</vt:lpstr>
      <vt:lpstr>Challenges of IoT</vt:lpstr>
      <vt:lpstr>PowerPoint Presentation</vt:lpstr>
      <vt:lpstr>ر</vt:lpstr>
      <vt:lpstr>PowerPoint Presentation</vt:lpstr>
      <vt:lpstr> IoT : Web server based NodeMcu</vt:lpstr>
      <vt:lpstr>PowerPoint Presentation</vt:lpstr>
      <vt:lpstr>PowerPoint Presentation</vt:lpstr>
      <vt:lpstr>Questions and Discussion </vt:lpstr>
    </vt:vector>
  </TitlesOfParts>
  <Company>SignAddict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InspiraSign</dc:creator>
  <cp:lastModifiedBy>Maher</cp:lastModifiedBy>
  <cp:revision>829</cp:revision>
  <dcterms:created xsi:type="dcterms:W3CDTF">2014-09-01T06:03:07Z</dcterms:created>
  <dcterms:modified xsi:type="dcterms:W3CDTF">2019-02-07T20:31:40Z</dcterms:modified>
</cp:coreProperties>
</file>